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3" r:id="rId4"/>
  </p:sldMasterIdLst>
  <p:notesMasterIdLst>
    <p:notesMasterId r:id="rId12"/>
  </p:notesMasterIdLst>
  <p:handoutMasterIdLst>
    <p:handoutMasterId r:id="rId13"/>
  </p:handoutMasterIdLst>
  <p:sldIdLst>
    <p:sldId id="266" r:id="rId5"/>
    <p:sldId id="257" r:id="rId6"/>
    <p:sldId id="258" r:id="rId7"/>
    <p:sldId id="269" r:id="rId8"/>
    <p:sldId id="256" r:id="rId9"/>
    <p:sldId id="271" r:id="rId10"/>
    <p:sldId id="262"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6"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1" autoAdjust="0"/>
    <p:restoredTop sz="94274" autoAdjust="0"/>
  </p:normalViewPr>
  <p:slideViewPr>
    <p:cSldViewPr snapToGrid="0" showGuides="1">
      <p:cViewPr varScale="1">
        <p:scale>
          <a:sx n="162" d="100"/>
          <a:sy n="162" d="100"/>
        </p:scale>
        <p:origin x="2508" y="114"/>
      </p:cViewPr>
      <p:guideLst>
        <p:guide pos="3840"/>
        <p:guide orient="horz" pos="2160"/>
      </p:guideLst>
    </p:cSldViewPr>
  </p:slideViewPr>
  <p:notesTextViewPr>
    <p:cViewPr>
      <p:scale>
        <a:sx n="1" d="1"/>
        <a:sy n="1" d="1"/>
      </p:scale>
      <p:origin x="0" y="0"/>
    </p:cViewPr>
  </p:notesTextViewPr>
  <p:notesViewPr>
    <p:cSldViewPr snapToGrid="0">
      <p:cViewPr varScale="1">
        <p:scale>
          <a:sx n="55" d="100"/>
          <a:sy n="55" d="100"/>
        </p:scale>
        <p:origin x="190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9E02AD-574F-46B1-91CF-758ECD9272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a:extLst>
              <a:ext uri="{FF2B5EF4-FFF2-40B4-BE49-F238E27FC236}">
                <a16:creationId xmlns:a16="http://schemas.microsoft.com/office/drawing/2014/main" id="{0DCDBB3E-0962-4543-8203-0E0084580C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02A5B2-8064-4382-9E31-9E46E0F5B2C3}" type="datetimeFigureOut">
              <a:rPr lang="ru-RU" smtClean="0"/>
              <a:t>02.05.2022</a:t>
            </a:fld>
            <a:endParaRPr lang="ru-RU"/>
          </a:p>
        </p:txBody>
      </p:sp>
      <p:sp>
        <p:nvSpPr>
          <p:cNvPr id="4" name="Footer Placeholder 3">
            <a:extLst>
              <a:ext uri="{FF2B5EF4-FFF2-40B4-BE49-F238E27FC236}">
                <a16:creationId xmlns:a16="http://schemas.microsoft.com/office/drawing/2014/main" id="{DD61A4A7-FC01-4444-9707-74E93BD634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a:extLst>
              <a:ext uri="{FF2B5EF4-FFF2-40B4-BE49-F238E27FC236}">
                <a16:creationId xmlns:a16="http://schemas.microsoft.com/office/drawing/2014/main" id="{B28D65D7-8813-49CE-A8BE-42984C5CBD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22FEE5-93F6-4794-9247-D82E88608B7E}" type="slidenum">
              <a:rPr lang="ru-RU" smtClean="0"/>
              <a:t>‹#›</a:t>
            </a:fld>
            <a:endParaRPr lang="ru-RU"/>
          </a:p>
        </p:txBody>
      </p:sp>
    </p:spTree>
    <p:extLst>
      <p:ext uri="{BB962C8B-B14F-4D97-AF65-F5344CB8AC3E}">
        <p14:creationId xmlns:p14="http://schemas.microsoft.com/office/powerpoint/2010/main" val="2148400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ru-RU" smtClean="0"/>
              <a:t>02.05.2022</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ru-RU" smtClean="0"/>
              <a:t>‹#›</a:t>
            </a:fld>
            <a:endParaRPr lang="ru-RU"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defRPr>
            </a:lvl1pPr>
          </a:lstStyle>
          <a:p>
            <a:pPr lvl="0" algn="r"/>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vert="horz" lIns="91440" tIns="45720" rIns="91440" bIns="45720" rtlCol="0"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stStyle>
          <a:p>
            <a:pPr marL="0" lvl="0" indent="0" algn="r">
              <a:buNone/>
            </a:pPr>
            <a:r>
              <a:rPr lang="en-US"/>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smtClean="0"/>
              <a:t>5/2/2022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
        <p:nvSpPr>
          <p:cNvPr id="10" name="Graphic 37">
            <a:extLst>
              <a:ext uri="{FF2B5EF4-FFF2-40B4-BE49-F238E27FC236}">
                <a16:creationId xmlns:a16="http://schemas.microsoft.com/office/drawing/2014/main" id="{C8D6B92A-AC82-4FC6-99D2-B8FEBC4618B5}"/>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dirty="0"/>
          </a:p>
        </p:txBody>
      </p:sp>
      <p:sp>
        <p:nvSpPr>
          <p:cNvPr id="11" name="Graphic 36">
            <a:extLst>
              <a:ext uri="{FF2B5EF4-FFF2-40B4-BE49-F238E27FC236}">
                <a16:creationId xmlns:a16="http://schemas.microsoft.com/office/drawing/2014/main" id="{8C773E63-61E2-4702-9665-1A927BFCB447}"/>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a:p>
        </p:txBody>
      </p:sp>
    </p:spTree>
    <p:extLst>
      <p:ext uri="{BB962C8B-B14F-4D97-AF65-F5344CB8AC3E}">
        <p14:creationId xmlns:p14="http://schemas.microsoft.com/office/powerpoint/2010/main" val="152780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666011575"/>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783213005"/>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pPr/>
              <a:t>‹#›</a:t>
            </a:fld>
            <a:endParaRPr lang="ru-RU"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8044467"/>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743679637"/>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ru-RU"/>
              <a:t>MM.DD.20XX</a:t>
            </a:r>
            <a:endParaRPr lang="ru-RU" dirty="0"/>
          </a:p>
        </p:txBody>
      </p:sp>
      <p:sp>
        <p:nvSpPr>
          <p:cNvPr id="4" name="Footer Placeholder 3"/>
          <p:cNvSpPr>
            <a:spLocks noGrp="1"/>
          </p:cNvSpPr>
          <p:nvPr>
            <p:ph type="ftr" sz="quarter" idx="11"/>
          </p:nvPr>
        </p:nvSpPr>
        <p:spPr/>
        <p:txBody>
          <a:bodyPr/>
          <a:lstStyle/>
          <a:p>
            <a:r>
              <a:rPr lang="en-US"/>
              <a:t>ADD A FOOTER</a:t>
            </a:r>
            <a:endParaRPr lang="ru-RU" dirty="0"/>
          </a:p>
        </p:txBody>
      </p:sp>
      <p:sp>
        <p:nvSpPr>
          <p:cNvPr id="5" name="Slide Number Placeholder 4"/>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241814184"/>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ru-RU"/>
              <a:t>MM.DD.20XX</a:t>
            </a:r>
            <a:endParaRPr lang="ru-RU" dirty="0"/>
          </a:p>
        </p:txBody>
      </p:sp>
      <p:sp>
        <p:nvSpPr>
          <p:cNvPr id="4" name="Footer Placeholder 3"/>
          <p:cNvSpPr>
            <a:spLocks noGrp="1"/>
          </p:cNvSpPr>
          <p:nvPr>
            <p:ph type="ftr" sz="quarter" idx="11"/>
          </p:nvPr>
        </p:nvSpPr>
        <p:spPr/>
        <p:txBody>
          <a:bodyPr/>
          <a:lstStyle/>
          <a:p>
            <a:r>
              <a:rPr lang="en-US"/>
              <a:t>ADD A FOOTER</a:t>
            </a:r>
            <a:endParaRPr lang="ru-RU" dirty="0"/>
          </a:p>
        </p:txBody>
      </p:sp>
      <p:sp>
        <p:nvSpPr>
          <p:cNvPr id="5" name="Slide Number Placeholder 4"/>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2115109580"/>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630741410"/>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15379368"/>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Slide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a:noAutofit/>
          </a:bodyPr>
          <a:lstStyle>
            <a:lvl1pPr>
              <a:defRPr sz="6000"/>
            </a:lvl1pPr>
          </a:lstStyle>
          <a:p>
            <a:r>
              <a:rPr lang="en-US" dirty="0"/>
              <a:t>PRESENTATION</a:t>
            </a:r>
            <a:br>
              <a:rPr lang="en-US" dirty="0"/>
            </a:br>
            <a:r>
              <a:rPr lang="en-US" dirty="0"/>
              <a:t>TITLE    </a:t>
            </a:r>
            <a:endParaRPr lang="ru-RU" dirty="0"/>
          </a:p>
        </p:txBody>
      </p:sp>
      <p:sp>
        <p:nvSpPr>
          <p:cNvPr id="23" name="Text Placeholder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786259" y="5096662"/>
            <a:ext cx="4367531" cy="949829"/>
          </a:xfrm>
        </p:spPr>
        <p:txBody>
          <a:bodyPr>
            <a:noAutofit/>
          </a:bodyPr>
          <a:lstStyle>
            <a:lvl1pPr marL="0" indent="0" algn="l">
              <a:buNone/>
              <a:defRPr sz="2800" b="0" i="0">
                <a:solidFill>
                  <a:schemeClr val="accent3"/>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Month</a:t>
            </a:r>
            <a:br>
              <a:rPr lang="en-US" dirty="0"/>
            </a:br>
            <a:r>
              <a:rPr lang="en-US" dirty="0"/>
              <a:t>20XX</a:t>
            </a:r>
          </a:p>
        </p:txBody>
      </p:sp>
      <p:sp>
        <p:nvSpPr>
          <p:cNvPr id="28" name="Freeform: Shape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endParaRPr lang="ru-RU" dirty="0"/>
          </a:p>
        </p:txBody>
      </p:sp>
      <p:sp>
        <p:nvSpPr>
          <p:cNvPr id="34" name="Freeform: Shape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endParaRPr lang="ru-RU" dirty="0"/>
          </a:p>
        </p:txBody>
      </p:sp>
      <p:sp>
        <p:nvSpPr>
          <p:cNvPr id="36" name="Text Placeholder 14">
            <a:extLst>
              <a:ext uri="{FF2B5EF4-FFF2-40B4-BE49-F238E27FC236}">
                <a16:creationId xmlns:a16="http://schemas.microsoft.com/office/drawing/2014/main" id="{2A3D73F7-77EC-4576-B541-20C032F462DC}"/>
              </a:ext>
            </a:extLst>
          </p:cNvPr>
          <p:cNvSpPr>
            <a:spLocks noGrp="1"/>
          </p:cNvSpPr>
          <p:nvPr userDrawn="1">
            <p:ph type="body" sz="quarter" idx="13" hasCustomPrompt="1"/>
          </p:nvPr>
        </p:nvSpPr>
        <p:spPr>
          <a:xfrm>
            <a:off x="786259" y="3425363"/>
            <a:ext cx="3629300" cy="949829"/>
          </a:xfrm>
        </p:spPr>
        <p:txBody>
          <a:bodyPr>
            <a:normAutofit/>
          </a:bodyPr>
          <a:lstStyle>
            <a:lvl1pPr marL="0" indent="0">
              <a:buNone/>
              <a:defRPr sz="2800" b="1" i="0"/>
            </a:lvl1pPr>
          </a:lstStyle>
          <a:p>
            <a:pPr lvl="0"/>
            <a:r>
              <a:rPr lang="en-US" dirty="0"/>
              <a:t>Presentation</a:t>
            </a:r>
            <a:br>
              <a:rPr lang="en-US" dirty="0"/>
            </a:br>
            <a:r>
              <a:rPr lang="en-US" dirty="0"/>
              <a:t>Tagline</a:t>
            </a:r>
          </a:p>
        </p:txBody>
      </p:sp>
      <p:sp>
        <p:nvSpPr>
          <p:cNvPr id="40" name="Graphic 37">
            <a:extLst>
              <a:ext uri="{FF2B5EF4-FFF2-40B4-BE49-F238E27FC236}">
                <a16:creationId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dirty="0"/>
          </a:p>
        </p:txBody>
      </p:sp>
      <p:sp>
        <p:nvSpPr>
          <p:cNvPr id="12" name="Graphic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a:p>
        </p:txBody>
      </p:sp>
      <p:sp>
        <p:nvSpPr>
          <p:cNvPr id="21" name="Picture Placeholder 20">
            <a:extLst>
              <a:ext uri="{FF2B5EF4-FFF2-40B4-BE49-F238E27FC236}">
                <a16:creationId xmlns:a16="http://schemas.microsoft.com/office/drawing/2014/main" id="{8C7B70A1-A813-470C-A829-7CC44559C94F}"/>
              </a:ext>
            </a:extLst>
          </p:cNvPr>
          <p:cNvSpPr>
            <a:spLocks noGrp="1"/>
          </p:cNvSpPr>
          <p:nvPr>
            <p:ph type="pic" sz="quarter" idx="21"/>
          </p:nvPr>
        </p:nvSpPr>
        <p:spPr>
          <a:xfrm>
            <a:off x="4614953" y="0"/>
            <a:ext cx="7585924" cy="5949573"/>
          </a:xfrm>
          <a:custGeom>
            <a:avLst/>
            <a:gdLst>
              <a:gd name="connsiteX0" fmla="*/ 6933229 w 7577047"/>
              <a:gd name="connsiteY0" fmla="*/ 0 h 5937736"/>
              <a:gd name="connsiteX1" fmla="*/ 7577047 w 7577047"/>
              <a:gd name="connsiteY1" fmla="*/ 0 h 5937736"/>
              <a:gd name="connsiteX2" fmla="*/ 6304235 w 7577047"/>
              <a:gd name="connsiteY2" fmla="*/ 626666 h 5937736"/>
              <a:gd name="connsiteX3" fmla="*/ 6159164 w 7577047"/>
              <a:gd name="connsiteY3" fmla="*/ 891545 h 5937736"/>
              <a:gd name="connsiteX4" fmla="*/ 6161282 w 7577047"/>
              <a:gd name="connsiteY4" fmla="*/ 898006 h 5937736"/>
              <a:gd name="connsiteX5" fmla="*/ 6459895 w 7577047"/>
              <a:gd name="connsiteY5" fmla="*/ 944306 h 5937736"/>
              <a:gd name="connsiteX6" fmla="*/ 7577047 w 7577047"/>
              <a:gd name="connsiteY6" fmla="*/ 395166 h 5937736"/>
              <a:gd name="connsiteX7" fmla="*/ 7577047 w 7577047"/>
              <a:gd name="connsiteY7" fmla="*/ 3249617 h 5937736"/>
              <a:gd name="connsiteX8" fmla="*/ 2564157 w 7577047"/>
              <a:gd name="connsiteY8" fmla="*/ 5723977 h 5937736"/>
              <a:gd name="connsiteX9" fmla="*/ 233491 w 7577047"/>
              <a:gd name="connsiteY9" fmla="*/ 4932570 h 5937736"/>
              <a:gd name="connsiteX10" fmla="*/ 213372 w 7577047"/>
              <a:gd name="connsiteY10" fmla="*/ 4891653 h 5937736"/>
              <a:gd name="connsiteX11" fmla="*/ 1004379 w 7577047"/>
              <a:gd name="connsiteY11" fmla="*/ 2559423 h 5937736"/>
              <a:gd name="connsiteX12" fmla="*/ 2132121 w 7577047"/>
              <a:gd name="connsiteY12" fmla="*/ 2002747 h 5937736"/>
              <a:gd name="connsiteX13" fmla="*/ 2176595 w 7577047"/>
              <a:gd name="connsiteY13" fmla="*/ 2037202 h 5937736"/>
              <a:gd name="connsiteX14" fmla="*/ 2467796 w 7577047"/>
              <a:gd name="connsiteY14" fmla="*/ 2127649 h 5937736"/>
              <a:gd name="connsiteX15" fmla="*/ 2781234 w 7577047"/>
              <a:gd name="connsiteY15" fmla="*/ 2046893 h 5937736"/>
              <a:gd name="connsiteX0" fmla="*/ 6948025 w 7577047"/>
              <a:gd name="connsiteY0" fmla="*/ 0 h 5949573"/>
              <a:gd name="connsiteX1" fmla="*/ 7577047 w 7577047"/>
              <a:gd name="connsiteY1" fmla="*/ 11837 h 5949573"/>
              <a:gd name="connsiteX2" fmla="*/ 6304235 w 7577047"/>
              <a:gd name="connsiteY2" fmla="*/ 638503 h 5949573"/>
              <a:gd name="connsiteX3" fmla="*/ 6159164 w 7577047"/>
              <a:gd name="connsiteY3" fmla="*/ 903382 h 5949573"/>
              <a:gd name="connsiteX4" fmla="*/ 6161282 w 7577047"/>
              <a:gd name="connsiteY4" fmla="*/ 909843 h 5949573"/>
              <a:gd name="connsiteX5" fmla="*/ 6459895 w 7577047"/>
              <a:gd name="connsiteY5" fmla="*/ 956143 h 5949573"/>
              <a:gd name="connsiteX6" fmla="*/ 7577047 w 7577047"/>
              <a:gd name="connsiteY6" fmla="*/ 407003 h 5949573"/>
              <a:gd name="connsiteX7" fmla="*/ 7577047 w 7577047"/>
              <a:gd name="connsiteY7" fmla="*/ 3261454 h 5949573"/>
              <a:gd name="connsiteX8" fmla="*/ 2564157 w 7577047"/>
              <a:gd name="connsiteY8" fmla="*/ 5735814 h 5949573"/>
              <a:gd name="connsiteX9" fmla="*/ 233491 w 7577047"/>
              <a:gd name="connsiteY9" fmla="*/ 4944407 h 5949573"/>
              <a:gd name="connsiteX10" fmla="*/ 213372 w 7577047"/>
              <a:gd name="connsiteY10" fmla="*/ 4903490 h 5949573"/>
              <a:gd name="connsiteX11" fmla="*/ 1004379 w 7577047"/>
              <a:gd name="connsiteY11" fmla="*/ 2571260 h 5949573"/>
              <a:gd name="connsiteX12" fmla="*/ 2132121 w 7577047"/>
              <a:gd name="connsiteY12" fmla="*/ 2014584 h 5949573"/>
              <a:gd name="connsiteX13" fmla="*/ 2176595 w 7577047"/>
              <a:gd name="connsiteY13" fmla="*/ 2049039 h 5949573"/>
              <a:gd name="connsiteX14" fmla="*/ 2467796 w 7577047"/>
              <a:gd name="connsiteY14" fmla="*/ 2139486 h 5949573"/>
              <a:gd name="connsiteX15" fmla="*/ 2781234 w 7577047"/>
              <a:gd name="connsiteY15" fmla="*/ 2058730 h 5949573"/>
              <a:gd name="connsiteX16" fmla="*/ 6948025 w 7577047"/>
              <a:gd name="connsiteY16" fmla="*/ 0 h 5949573"/>
              <a:gd name="connsiteX0" fmla="*/ 6948025 w 7580006"/>
              <a:gd name="connsiteY0" fmla="*/ 0 h 5949573"/>
              <a:gd name="connsiteX1" fmla="*/ 7580006 w 7580006"/>
              <a:gd name="connsiteY1" fmla="*/ 0 h 5949573"/>
              <a:gd name="connsiteX2" fmla="*/ 6304235 w 7580006"/>
              <a:gd name="connsiteY2" fmla="*/ 638503 h 5949573"/>
              <a:gd name="connsiteX3" fmla="*/ 6159164 w 7580006"/>
              <a:gd name="connsiteY3" fmla="*/ 903382 h 5949573"/>
              <a:gd name="connsiteX4" fmla="*/ 6161282 w 7580006"/>
              <a:gd name="connsiteY4" fmla="*/ 909843 h 5949573"/>
              <a:gd name="connsiteX5" fmla="*/ 6459895 w 7580006"/>
              <a:gd name="connsiteY5" fmla="*/ 956143 h 5949573"/>
              <a:gd name="connsiteX6" fmla="*/ 7577047 w 7580006"/>
              <a:gd name="connsiteY6" fmla="*/ 407003 h 5949573"/>
              <a:gd name="connsiteX7" fmla="*/ 7577047 w 7580006"/>
              <a:gd name="connsiteY7" fmla="*/ 3261454 h 5949573"/>
              <a:gd name="connsiteX8" fmla="*/ 2564157 w 7580006"/>
              <a:gd name="connsiteY8" fmla="*/ 5735814 h 5949573"/>
              <a:gd name="connsiteX9" fmla="*/ 233491 w 7580006"/>
              <a:gd name="connsiteY9" fmla="*/ 4944407 h 5949573"/>
              <a:gd name="connsiteX10" fmla="*/ 213372 w 7580006"/>
              <a:gd name="connsiteY10" fmla="*/ 4903490 h 5949573"/>
              <a:gd name="connsiteX11" fmla="*/ 1004379 w 7580006"/>
              <a:gd name="connsiteY11" fmla="*/ 2571260 h 5949573"/>
              <a:gd name="connsiteX12" fmla="*/ 2132121 w 7580006"/>
              <a:gd name="connsiteY12" fmla="*/ 2014584 h 5949573"/>
              <a:gd name="connsiteX13" fmla="*/ 2176595 w 7580006"/>
              <a:gd name="connsiteY13" fmla="*/ 2049039 h 5949573"/>
              <a:gd name="connsiteX14" fmla="*/ 2467796 w 7580006"/>
              <a:gd name="connsiteY14" fmla="*/ 2139486 h 5949573"/>
              <a:gd name="connsiteX15" fmla="*/ 2781234 w 7580006"/>
              <a:gd name="connsiteY15" fmla="*/ 2058730 h 5949573"/>
              <a:gd name="connsiteX16" fmla="*/ 6948025 w 7580006"/>
              <a:gd name="connsiteY16" fmla="*/ 0 h 5949573"/>
              <a:gd name="connsiteX0" fmla="*/ 6948025 w 7585924"/>
              <a:gd name="connsiteY0" fmla="*/ 0 h 5949573"/>
              <a:gd name="connsiteX1" fmla="*/ 7585924 w 7585924"/>
              <a:gd name="connsiteY1" fmla="*/ 0 h 5949573"/>
              <a:gd name="connsiteX2" fmla="*/ 6304235 w 7585924"/>
              <a:gd name="connsiteY2" fmla="*/ 638503 h 5949573"/>
              <a:gd name="connsiteX3" fmla="*/ 6159164 w 7585924"/>
              <a:gd name="connsiteY3" fmla="*/ 903382 h 5949573"/>
              <a:gd name="connsiteX4" fmla="*/ 6161282 w 7585924"/>
              <a:gd name="connsiteY4" fmla="*/ 909843 h 5949573"/>
              <a:gd name="connsiteX5" fmla="*/ 6459895 w 7585924"/>
              <a:gd name="connsiteY5" fmla="*/ 956143 h 5949573"/>
              <a:gd name="connsiteX6" fmla="*/ 7577047 w 7585924"/>
              <a:gd name="connsiteY6" fmla="*/ 407003 h 5949573"/>
              <a:gd name="connsiteX7" fmla="*/ 7577047 w 7585924"/>
              <a:gd name="connsiteY7" fmla="*/ 3261454 h 5949573"/>
              <a:gd name="connsiteX8" fmla="*/ 2564157 w 7585924"/>
              <a:gd name="connsiteY8" fmla="*/ 5735814 h 5949573"/>
              <a:gd name="connsiteX9" fmla="*/ 233491 w 7585924"/>
              <a:gd name="connsiteY9" fmla="*/ 4944407 h 5949573"/>
              <a:gd name="connsiteX10" fmla="*/ 213372 w 7585924"/>
              <a:gd name="connsiteY10" fmla="*/ 4903490 h 5949573"/>
              <a:gd name="connsiteX11" fmla="*/ 1004379 w 7585924"/>
              <a:gd name="connsiteY11" fmla="*/ 2571260 h 5949573"/>
              <a:gd name="connsiteX12" fmla="*/ 2132121 w 7585924"/>
              <a:gd name="connsiteY12" fmla="*/ 2014584 h 5949573"/>
              <a:gd name="connsiteX13" fmla="*/ 2176595 w 7585924"/>
              <a:gd name="connsiteY13" fmla="*/ 2049039 h 5949573"/>
              <a:gd name="connsiteX14" fmla="*/ 2467796 w 7585924"/>
              <a:gd name="connsiteY14" fmla="*/ 2139486 h 5949573"/>
              <a:gd name="connsiteX15" fmla="*/ 2781234 w 7585924"/>
              <a:gd name="connsiteY15" fmla="*/ 2058730 h 5949573"/>
              <a:gd name="connsiteX16" fmla="*/ 6948025 w 7585924"/>
              <a:gd name="connsiteY16" fmla="*/ 0 h 594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85924" h="5949573">
                <a:moveTo>
                  <a:pt x="6948025" y="0"/>
                </a:moveTo>
                <a:lnTo>
                  <a:pt x="7585924" y="0"/>
                </a:lnTo>
                <a:lnTo>
                  <a:pt x="6304235" y="638503"/>
                </a:lnTo>
                <a:cubicBezTo>
                  <a:pt x="6304235" y="638503"/>
                  <a:pt x="6082923" y="747254"/>
                  <a:pt x="6159164" y="903382"/>
                </a:cubicBezTo>
                <a:lnTo>
                  <a:pt x="6161282" y="909843"/>
                </a:lnTo>
                <a:cubicBezTo>
                  <a:pt x="6161282" y="909843"/>
                  <a:pt x="6239641" y="1064894"/>
                  <a:pt x="6459895" y="956143"/>
                </a:cubicBezTo>
                <a:lnTo>
                  <a:pt x="7577047" y="407003"/>
                </a:lnTo>
                <a:lnTo>
                  <a:pt x="7577047" y="3261454"/>
                </a:lnTo>
                <a:lnTo>
                  <a:pt x="2564157" y="5735814"/>
                </a:lnTo>
                <a:cubicBezTo>
                  <a:pt x="1003320" y="6506764"/>
                  <a:pt x="233491" y="4944407"/>
                  <a:pt x="233491" y="4944407"/>
                </a:cubicBezTo>
                <a:lnTo>
                  <a:pt x="213372" y="4903490"/>
                </a:lnTo>
                <a:cubicBezTo>
                  <a:pt x="-556457" y="3341133"/>
                  <a:pt x="1004379" y="2571260"/>
                  <a:pt x="1004379" y="2571260"/>
                </a:cubicBezTo>
                <a:lnTo>
                  <a:pt x="2132121" y="2014584"/>
                </a:lnTo>
                <a:cubicBezTo>
                  <a:pt x="2145886" y="2026428"/>
                  <a:pt x="2160712" y="2038272"/>
                  <a:pt x="2176595" y="2049039"/>
                </a:cubicBezTo>
                <a:cubicBezTo>
                  <a:pt x="2245424" y="2096416"/>
                  <a:pt x="2342844" y="2139486"/>
                  <a:pt x="2467796" y="2139486"/>
                </a:cubicBezTo>
                <a:cubicBezTo>
                  <a:pt x="2557803" y="2139486"/>
                  <a:pt x="2661577" y="2117951"/>
                  <a:pt x="2781234" y="2058730"/>
                </a:cubicBezTo>
                <a:lnTo>
                  <a:pt x="6948025" y="0"/>
                </a:lnTo>
                <a:close/>
              </a:path>
            </a:pathLst>
          </a:custGeom>
          <a:noFill/>
        </p:spPr>
        <p:txBody>
          <a:bodyPr wrap="square" anchor="ctr" anchorCtr="0">
            <a:noAutofit/>
          </a:bodyPr>
          <a:lstStyle>
            <a:lvl1pPr marL="0" indent="0" algn="ctr">
              <a:buNone/>
              <a:defRPr sz="1400"/>
            </a:lvl1pPr>
          </a:lstStyle>
          <a:p>
            <a:r>
              <a:rPr lang="en-US"/>
              <a:t>Click icon to add picture</a:t>
            </a:r>
            <a:endParaRPr lang="ru-RU"/>
          </a:p>
        </p:txBody>
      </p:sp>
    </p:spTree>
    <p:extLst>
      <p:ext uri="{BB962C8B-B14F-4D97-AF65-F5344CB8AC3E}">
        <p14:creationId xmlns:p14="http://schemas.microsoft.com/office/powerpoint/2010/main" val="96754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ction Header with Image">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12A714F2-A8EC-40F7-ACFF-A00E1DD10C56}"/>
              </a:ext>
            </a:extLst>
          </p:cNvPr>
          <p:cNvSpPr>
            <a:spLocks noGrp="1"/>
          </p:cNvSpPr>
          <p:nvPr>
            <p:ph type="pic" sz="quarter" idx="13"/>
          </p:nvPr>
        </p:nvSpPr>
        <p:spPr>
          <a:xfrm>
            <a:off x="912412" y="2373273"/>
            <a:ext cx="11271651" cy="2549580"/>
          </a:xfrm>
          <a:custGeom>
            <a:avLst/>
            <a:gdLst>
              <a:gd name="connsiteX0" fmla="*/ 1257522 w 11271651"/>
              <a:gd name="connsiteY0" fmla="*/ 0 h 2549580"/>
              <a:gd name="connsiteX1" fmla="*/ 7117931 w 11271651"/>
              <a:gd name="connsiteY1" fmla="*/ 0 h 2549580"/>
              <a:gd name="connsiteX2" fmla="*/ 7133189 w 11271651"/>
              <a:gd name="connsiteY2" fmla="*/ 37934 h 2549580"/>
              <a:gd name="connsiteX3" fmla="*/ 7567673 w 11271651"/>
              <a:gd name="connsiteY3" fmla="*/ 284761 h 2549580"/>
              <a:gd name="connsiteX4" fmla="*/ 11271651 w 11271651"/>
              <a:gd name="connsiteY4" fmla="*/ 284761 h 2549580"/>
              <a:gd name="connsiteX5" fmla="*/ 11271651 w 11271651"/>
              <a:gd name="connsiteY5" fmla="*/ 2292367 h 2549580"/>
              <a:gd name="connsiteX6" fmla="*/ 3360838 w 11271651"/>
              <a:gd name="connsiteY6" fmla="*/ 2292367 h 2549580"/>
              <a:gd name="connsiteX7" fmla="*/ 3027059 w 11271651"/>
              <a:gd name="connsiteY7" fmla="*/ 2473692 h 2549580"/>
              <a:gd name="connsiteX8" fmla="*/ 2997435 w 11271651"/>
              <a:gd name="connsiteY8" fmla="*/ 2549580 h 2549580"/>
              <a:gd name="connsiteX9" fmla="*/ 1257522 w 11271651"/>
              <a:gd name="connsiteY9" fmla="*/ 2549580 h 2549580"/>
              <a:gd name="connsiteX10" fmla="*/ 0 w 11271651"/>
              <a:gd name="connsiteY10" fmla="*/ 1291940 h 2549580"/>
              <a:gd name="connsiteX11" fmla="*/ 0 w 11271651"/>
              <a:gd name="connsiteY11" fmla="*/ 1257641 h 2549580"/>
              <a:gd name="connsiteX12" fmla="*/ 1257522 w 11271651"/>
              <a:gd name="connsiteY12" fmla="*/ 0 h 254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271651" h="2549580">
                <a:moveTo>
                  <a:pt x="1257522" y="0"/>
                </a:moveTo>
                <a:lnTo>
                  <a:pt x="7117931" y="0"/>
                </a:lnTo>
                <a:lnTo>
                  <a:pt x="7133189" y="37934"/>
                </a:lnTo>
                <a:cubicBezTo>
                  <a:pt x="7196165" y="161665"/>
                  <a:pt x="7320847" y="284761"/>
                  <a:pt x="7567673" y="284761"/>
                </a:cubicBezTo>
                <a:lnTo>
                  <a:pt x="11271651" y="284761"/>
                </a:lnTo>
                <a:lnTo>
                  <a:pt x="11271651" y="2292367"/>
                </a:lnTo>
                <a:lnTo>
                  <a:pt x="3360838" y="2292367"/>
                </a:lnTo>
                <a:cubicBezTo>
                  <a:pt x="3357507" y="2292367"/>
                  <a:pt x="3127793" y="2295282"/>
                  <a:pt x="3027059" y="2473692"/>
                </a:cubicBezTo>
                <a:lnTo>
                  <a:pt x="2997435" y="2549580"/>
                </a:lnTo>
                <a:lnTo>
                  <a:pt x="1257522" y="2549580"/>
                </a:lnTo>
                <a:cubicBezTo>
                  <a:pt x="1257522" y="2549580"/>
                  <a:pt x="0" y="2549580"/>
                  <a:pt x="0" y="1291940"/>
                </a:cubicBezTo>
                <a:lnTo>
                  <a:pt x="0" y="1257641"/>
                </a:lnTo>
                <a:cubicBezTo>
                  <a:pt x="0" y="1257641"/>
                  <a:pt x="0" y="0"/>
                  <a:pt x="1257522" y="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34" name="Oval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Graphic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dirty="0"/>
          </a:p>
        </p:txBody>
      </p:sp>
      <p:sp>
        <p:nvSpPr>
          <p:cNvPr id="2" name="Title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anchor="b">
            <a:normAutofit/>
          </a:bodyPr>
          <a:lstStyle>
            <a:lvl1pPr algn="l">
              <a:defRPr sz="4000" b="1">
                <a:gradFill>
                  <a:gsLst>
                    <a:gs pos="0">
                      <a:schemeClr val="accent1"/>
                    </a:gs>
                    <a:gs pos="100000">
                      <a:schemeClr val="accent3"/>
                    </a:gs>
                  </a:gsLst>
                  <a:lin ang="0" scaled="1"/>
                </a:gradFill>
              </a:defRPr>
            </a:lvl1pPr>
          </a:lstStyle>
          <a:p>
            <a:r>
              <a:rPr lang="en-US" dirty="0"/>
              <a:t>DIVIDER SLIDE</a:t>
            </a:r>
            <a:endParaRPr lang="ru-RU" dirty="0"/>
          </a:p>
        </p:txBody>
      </p:sp>
      <p:sp>
        <p:nvSpPr>
          <p:cNvPr id="3" name="Subtitle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4" name="Date Placeholder 3">
            <a:extLst>
              <a:ext uri="{FF2B5EF4-FFF2-40B4-BE49-F238E27FC236}">
                <a16:creationId xmlns:a16="http://schemas.microsoft.com/office/drawing/2014/main" id="{0FD10BB4-D57E-4372-8E10-AC15DC09615A}"/>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66020939-F172-405E-A418-A87CE5D908B7}"/>
              </a:ext>
            </a:extLst>
          </p:cNvPr>
          <p:cNvSpPr>
            <a:spLocks noGrp="1"/>
          </p:cNvSpPr>
          <p:nvPr>
            <p:ph type="ftr" sz="quarter" idx="11"/>
          </p:nvPr>
        </p:nvSpPr>
        <p:spPr>
          <a:xfrm>
            <a:off x="812290" y="5797769"/>
            <a:ext cx="3808348" cy="365125"/>
          </a:xfrm>
          <a:prstGeom prst="rect">
            <a:avLst/>
          </a:prstGeom>
        </p:spPr>
        <p:txBody>
          <a:bodyPr/>
          <a:lstStyle/>
          <a:p>
            <a:r>
              <a:rPr lang="en-US" dirty="0"/>
              <a:t>ADD A FOOTER</a:t>
            </a:r>
            <a:endParaRPr lang="ru-RU" dirty="0"/>
          </a:p>
        </p:txBody>
      </p:sp>
      <p:sp>
        <p:nvSpPr>
          <p:cNvPr id="24" name="Graphic 22">
            <a:extLst>
              <a:ext uri="{FF2B5EF4-FFF2-40B4-BE49-F238E27FC236}">
                <a16:creationId xmlns:a16="http://schemas.microsoft.com/office/drawing/2014/main" id="{4EE1436E-33B5-4388-87D8-2D0633CC3CE7}"/>
              </a:ext>
            </a:extLst>
          </p:cNvPr>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endParaRPr lang="ru-RU" dirty="0"/>
          </a:p>
        </p:txBody>
      </p:sp>
      <p:sp>
        <p:nvSpPr>
          <p:cNvPr id="6" name="Slide Number Placeholder 5">
            <a:extLst>
              <a:ext uri="{FF2B5EF4-FFF2-40B4-BE49-F238E27FC236}">
                <a16:creationId xmlns:a16="http://schemas.microsoft.com/office/drawing/2014/main" id="{E0210624-61F8-48B2-BD00-D3BC39DEBDCF}"/>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38" name="Freeform: Shape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6" name="Freeform: Shape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0" name="Freeform: Shape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endParaRPr lang="ru-RU" dirty="0"/>
          </a:p>
        </p:txBody>
      </p:sp>
    </p:spTree>
    <p:extLst>
      <p:ext uri="{BB962C8B-B14F-4D97-AF65-F5344CB8AC3E}">
        <p14:creationId xmlns:p14="http://schemas.microsoft.com/office/powerpoint/2010/main" val="3281989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t>‹#›</a:t>
            </a:fld>
            <a:endParaRPr lang="ru-RU" dirty="0"/>
          </a:p>
        </p:txBody>
      </p:sp>
      <p:sp>
        <p:nvSpPr>
          <p:cNvPr id="7" name="Oval 6">
            <a:extLst>
              <a:ext uri="{FF2B5EF4-FFF2-40B4-BE49-F238E27FC236}">
                <a16:creationId xmlns:a16="http://schemas.microsoft.com/office/drawing/2014/main" id="{CB3FD3B6-63B6-4459-80BC-835A16A50E4C}"/>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Graphic 12">
            <a:extLst>
              <a:ext uri="{FF2B5EF4-FFF2-40B4-BE49-F238E27FC236}">
                <a16:creationId xmlns:a16="http://schemas.microsoft.com/office/drawing/2014/main" id="{EB42E877-41E6-4798-9FEC-0BDD46DA122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grpSp>
        <p:nvGrpSpPr>
          <p:cNvPr id="10" name="Graphic 39">
            <a:extLst>
              <a:ext uri="{FF2B5EF4-FFF2-40B4-BE49-F238E27FC236}">
                <a16:creationId xmlns:a16="http://schemas.microsoft.com/office/drawing/2014/main" id="{B4B448DC-B113-40E5-85A5-DCA6982A96EA}"/>
              </a:ext>
            </a:extLst>
          </p:cNvPr>
          <p:cNvGrpSpPr/>
          <p:nvPr userDrawn="1"/>
        </p:nvGrpSpPr>
        <p:grpSpPr>
          <a:xfrm>
            <a:off x="10008352" y="0"/>
            <a:ext cx="2188800" cy="1933794"/>
            <a:chOff x="10003200" y="0"/>
            <a:chExt cx="2188800" cy="1933794"/>
          </a:xfrm>
        </p:grpSpPr>
        <p:sp>
          <p:nvSpPr>
            <p:cNvPr id="11" name="Freeform: Shape 10">
              <a:extLst>
                <a:ext uri="{FF2B5EF4-FFF2-40B4-BE49-F238E27FC236}">
                  <a16:creationId xmlns:a16="http://schemas.microsoft.com/office/drawing/2014/main" id="{6323787C-D86C-4F6B-94B4-EEE10D5C15CE}"/>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010EE1F2-44CD-4C21-958D-7EE96A9BDE14}"/>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DEA6551F-B958-49B9-A304-DAD14FA31B0B}"/>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EE604822-5D5E-4D27-920E-917E5854ED9A}"/>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15" name="Freeform: Shape 14">
              <a:extLst>
                <a:ext uri="{FF2B5EF4-FFF2-40B4-BE49-F238E27FC236}">
                  <a16:creationId xmlns:a16="http://schemas.microsoft.com/office/drawing/2014/main" id="{9A063C7F-32CC-4760-BB0D-2EFC5F4BCBD2}"/>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BE3A3EF1-604C-4A6C-9185-495DBF8C5A18}"/>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7" name="Graphic 19">
            <a:extLst>
              <a:ext uri="{FF2B5EF4-FFF2-40B4-BE49-F238E27FC236}">
                <a16:creationId xmlns:a16="http://schemas.microsoft.com/office/drawing/2014/main" id="{C3CD1B82-6189-4D64-900C-0A07468CB304}"/>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9859986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Subtitle, Content and Imag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5A97CE06-9ECC-4438-8B22-B58B27F2B5FA}"/>
              </a:ext>
            </a:extLst>
          </p:cNvPr>
          <p:cNvSpPr>
            <a:spLocks noGrp="1"/>
          </p:cNvSpPr>
          <p:nvPr>
            <p:ph type="pic" sz="quarter" idx="15"/>
          </p:nvPr>
        </p:nvSpPr>
        <p:spPr>
          <a:xfrm>
            <a:off x="1396781" y="0"/>
            <a:ext cx="3894833" cy="5656330"/>
          </a:xfrm>
          <a:custGeom>
            <a:avLst/>
            <a:gdLst>
              <a:gd name="connsiteX0" fmla="*/ 691654 w 3894833"/>
              <a:gd name="connsiteY0" fmla="*/ 0 h 5656330"/>
              <a:gd name="connsiteX1" fmla="*/ 925166 w 3894833"/>
              <a:gd name="connsiteY1" fmla="*/ 0 h 5656330"/>
              <a:gd name="connsiteX2" fmla="*/ 925166 w 3894833"/>
              <a:gd name="connsiteY2" fmla="*/ 1025424 h 5656330"/>
              <a:gd name="connsiteX3" fmla="*/ 1184060 w 3894833"/>
              <a:gd name="connsiteY3" fmla="*/ 1289394 h 5656330"/>
              <a:gd name="connsiteX4" fmla="*/ 1194212 w 3894833"/>
              <a:gd name="connsiteY4" fmla="*/ 1289394 h 5656330"/>
              <a:gd name="connsiteX5" fmla="*/ 1453107 w 3894833"/>
              <a:gd name="connsiteY5" fmla="*/ 1025424 h 5656330"/>
              <a:gd name="connsiteX6" fmla="*/ 1453107 w 3894833"/>
              <a:gd name="connsiteY6" fmla="*/ 0 h 5656330"/>
              <a:gd name="connsiteX7" fmla="*/ 3894833 w 3894833"/>
              <a:gd name="connsiteY7" fmla="*/ 0 h 5656330"/>
              <a:gd name="connsiteX8" fmla="*/ 3894833 w 3894833"/>
              <a:gd name="connsiteY8" fmla="*/ 3731122 h 5656330"/>
              <a:gd name="connsiteX9" fmla="*/ 2110494 w 3894833"/>
              <a:gd name="connsiteY9" fmla="*/ 5656330 h 5656330"/>
              <a:gd name="connsiteX10" fmla="*/ 1842717 w 3894833"/>
              <a:gd name="connsiteY10" fmla="*/ 5656330 h 5656330"/>
              <a:gd name="connsiteX11" fmla="*/ 0 w 3894833"/>
              <a:gd name="connsiteY11" fmla="*/ 3731122 h 5656330"/>
              <a:gd name="connsiteX12" fmla="*/ 0 w 3894833"/>
              <a:gd name="connsiteY12" fmla="*/ 2120572 h 5656330"/>
              <a:gd name="connsiteX13" fmla="*/ 7266 w 3894833"/>
              <a:gd name="connsiteY13" fmla="*/ 2123266 h 5656330"/>
              <a:gd name="connsiteX14" fmla="*/ 171328 w 3894833"/>
              <a:gd name="connsiteY14" fmla="*/ 2144761 h 5656330"/>
              <a:gd name="connsiteX15" fmla="*/ 189095 w 3894833"/>
              <a:gd name="connsiteY15" fmla="*/ 2144761 h 5656330"/>
              <a:gd name="connsiteX16" fmla="*/ 691654 w 3894833"/>
              <a:gd name="connsiteY16" fmla="*/ 1639663 h 565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94833" h="5656330">
                <a:moveTo>
                  <a:pt x="691654" y="0"/>
                </a:moveTo>
                <a:lnTo>
                  <a:pt x="925166" y="0"/>
                </a:lnTo>
                <a:lnTo>
                  <a:pt x="925166" y="1025424"/>
                </a:lnTo>
                <a:cubicBezTo>
                  <a:pt x="925166" y="1025424"/>
                  <a:pt x="925166" y="1289394"/>
                  <a:pt x="1184060" y="1289394"/>
                </a:cubicBezTo>
                <a:lnTo>
                  <a:pt x="1194212" y="1289394"/>
                </a:lnTo>
                <a:cubicBezTo>
                  <a:pt x="1194212" y="1289394"/>
                  <a:pt x="1453107" y="1289394"/>
                  <a:pt x="1453107" y="1025424"/>
                </a:cubicBezTo>
                <a:lnTo>
                  <a:pt x="1453107" y="0"/>
                </a:lnTo>
                <a:lnTo>
                  <a:pt x="3894833" y="0"/>
                </a:lnTo>
                <a:lnTo>
                  <a:pt x="3894833" y="3731122"/>
                </a:lnTo>
                <a:cubicBezTo>
                  <a:pt x="3894833" y="3731122"/>
                  <a:pt x="3894833" y="5562417"/>
                  <a:pt x="2110494" y="5656330"/>
                </a:cubicBezTo>
                <a:lnTo>
                  <a:pt x="1842717" y="5656330"/>
                </a:lnTo>
                <a:cubicBezTo>
                  <a:pt x="1467066" y="5628410"/>
                  <a:pt x="0" y="5413934"/>
                  <a:pt x="0" y="3731122"/>
                </a:cubicBezTo>
                <a:lnTo>
                  <a:pt x="0" y="2120572"/>
                </a:lnTo>
                <a:lnTo>
                  <a:pt x="7266" y="2123266"/>
                </a:lnTo>
                <a:cubicBezTo>
                  <a:pt x="54929" y="2136948"/>
                  <a:pt x="109301" y="2144761"/>
                  <a:pt x="171328" y="2144761"/>
                </a:cubicBezTo>
                <a:lnTo>
                  <a:pt x="189095" y="2144761"/>
                </a:lnTo>
                <a:cubicBezTo>
                  <a:pt x="194172" y="2144761"/>
                  <a:pt x="691654" y="2138415"/>
                  <a:pt x="691654" y="1639663"/>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24" name="Oval 23">
            <a:extLst>
              <a:ext uri="{FF2B5EF4-FFF2-40B4-BE49-F238E27FC236}">
                <a16:creationId xmlns:a16="http://schemas.microsoft.com/office/drawing/2014/main" id="{CE8B26E3-C9CA-4CFF-8221-19518F497FF4}"/>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Graphic 12">
            <a:extLst>
              <a:ext uri="{FF2B5EF4-FFF2-40B4-BE49-F238E27FC236}">
                <a16:creationId xmlns:a16="http://schemas.microsoft.com/office/drawing/2014/main" id="{A9957602-C843-44E0-A93F-66AF5A6A0F0A}"/>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7242568A-7F20-40F2-9490-E3BC7466DA0D}"/>
              </a:ext>
            </a:extLst>
          </p:cNvPr>
          <p:cNvSpPr>
            <a:spLocks noGrp="1"/>
          </p:cNvSpPr>
          <p:nvPr>
            <p:ph type="title" hasCustomPrompt="1"/>
          </p:nvPr>
        </p:nvSpPr>
        <p:spPr>
          <a:xfrm>
            <a:off x="6910023" y="908050"/>
            <a:ext cx="4503295" cy="782638"/>
          </a:xfrm>
        </p:spPr>
        <p:txBody>
          <a:bodyPr/>
          <a:lstStyle>
            <a:lvl1pPr>
              <a:defRPr/>
            </a:lvl1pPr>
          </a:lstStyle>
          <a:p>
            <a:r>
              <a:rPr lang="en-US" dirty="0"/>
              <a:t>TEXT LAYOUT 02</a:t>
            </a:r>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0" name="Freeform: Shape 9">
            <a:extLst>
              <a:ext uri="{FF2B5EF4-FFF2-40B4-BE49-F238E27FC236}">
                <a16:creationId xmlns:a16="http://schemas.microsoft.com/office/drawing/2014/main" id="{7492975F-6F5D-4157-A751-54BACCCF1800}"/>
              </a:ext>
            </a:extLst>
          </p:cNvPr>
          <p:cNvSpPr/>
          <p:nvPr/>
        </p:nvSpPr>
        <p:spPr>
          <a:xfrm>
            <a:off x="5492146" y="-12675"/>
            <a:ext cx="545708" cy="3819957"/>
          </a:xfrm>
          <a:custGeom>
            <a:avLst/>
            <a:gdLst>
              <a:gd name="connsiteX0" fmla="*/ 12675 w 545708"/>
              <a:gd name="connsiteY0" fmla="*/ 12675 h 3819957"/>
              <a:gd name="connsiteX1" fmla="*/ 12675 w 545708"/>
              <a:gd name="connsiteY1" fmla="*/ 3550894 h 3819957"/>
              <a:gd name="connsiteX2" fmla="*/ 271569 w 545708"/>
              <a:gd name="connsiteY2" fmla="*/ 3814865 h 3819957"/>
              <a:gd name="connsiteX3" fmla="*/ 281722 w 545708"/>
              <a:gd name="connsiteY3" fmla="*/ 3814865 h 3819957"/>
              <a:gd name="connsiteX4" fmla="*/ 540616 w 545708"/>
              <a:gd name="connsiteY4" fmla="*/ 3550894 h 3819957"/>
              <a:gd name="connsiteX5" fmla="*/ 540616 w 545708"/>
              <a:gd name="connsiteY5" fmla="*/ 12675 h 3819957"/>
              <a:gd name="connsiteX6" fmla="*/ 12675 w 545708"/>
              <a:gd name="connsiteY6" fmla="*/ 12675 h 38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708" h="3819957">
                <a:moveTo>
                  <a:pt x="12675" y="12675"/>
                </a:moveTo>
                <a:lnTo>
                  <a:pt x="12675" y="3550894"/>
                </a:lnTo>
                <a:cubicBezTo>
                  <a:pt x="12675" y="3550894"/>
                  <a:pt x="12675" y="3814865"/>
                  <a:pt x="271569" y="3814865"/>
                </a:cubicBezTo>
                <a:lnTo>
                  <a:pt x="281722" y="3814865"/>
                </a:lnTo>
                <a:cubicBezTo>
                  <a:pt x="281722" y="3814865"/>
                  <a:pt x="540616" y="3814865"/>
                  <a:pt x="540616" y="3550894"/>
                </a:cubicBezTo>
                <a:lnTo>
                  <a:pt x="540616" y="12675"/>
                </a:lnTo>
                <a:lnTo>
                  <a:pt x="12675" y="12675"/>
                </a:lnTo>
                <a:close/>
              </a:path>
            </a:pathLst>
          </a:custGeom>
          <a:solidFill>
            <a:schemeClr val="accent1"/>
          </a:solidFill>
          <a:ln w="12684"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6C50EDEB-35C1-4DED-A608-A0EAA8DE5404}"/>
              </a:ext>
            </a:extLst>
          </p:cNvPr>
          <p:cNvSpPr/>
          <p:nvPr/>
        </p:nvSpPr>
        <p:spPr>
          <a:xfrm>
            <a:off x="5479455" y="-12675"/>
            <a:ext cx="571090" cy="3832648"/>
          </a:xfrm>
          <a:custGeom>
            <a:avLst/>
            <a:gdLst>
              <a:gd name="connsiteX0" fmla="*/ 540616 w 571089"/>
              <a:gd name="connsiteY0" fmla="*/ 12675 h 3832648"/>
              <a:gd name="connsiteX1" fmla="*/ 540616 w 571089"/>
              <a:gd name="connsiteY1" fmla="*/ 3550894 h 3832648"/>
              <a:gd name="connsiteX2" fmla="*/ 294413 w 571089"/>
              <a:gd name="connsiteY2" fmla="*/ 3802174 h 3832648"/>
              <a:gd name="connsiteX3" fmla="*/ 284260 w 571089"/>
              <a:gd name="connsiteY3" fmla="*/ 3802174 h 3832648"/>
              <a:gd name="connsiteX4" fmla="*/ 38056 w 571089"/>
              <a:gd name="connsiteY4" fmla="*/ 3550894 h 3832648"/>
              <a:gd name="connsiteX5" fmla="*/ 38056 w 571089"/>
              <a:gd name="connsiteY5" fmla="*/ 12675 h 3832648"/>
              <a:gd name="connsiteX6" fmla="*/ 12675 w 571089"/>
              <a:gd name="connsiteY6" fmla="*/ 12675 h 3832648"/>
              <a:gd name="connsiteX7" fmla="*/ 12675 w 571089"/>
              <a:gd name="connsiteY7" fmla="*/ 3550894 h 3832648"/>
              <a:gd name="connsiteX8" fmla="*/ 284260 w 571089"/>
              <a:gd name="connsiteY8" fmla="*/ 3827556 h 3832648"/>
              <a:gd name="connsiteX9" fmla="*/ 294413 w 571089"/>
              <a:gd name="connsiteY9" fmla="*/ 3827556 h 3832648"/>
              <a:gd name="connsiteX10" fmla="*/ 565998 w 571089"/>
              <a:gd name="connsiteY10" fmla="*/ 3550894 h 3832648"/>
              <a:gd name="connsiteX11" fmla="*/ 565998 w 571089"/>
              <a:gd name="connsiteY11" fmla="*/ 12675 h 3832648"/>
              <a:gd name="connsiteX12" fmla="*/ 540616 w 571089"/>
              <a:gd name="connsiteY12" fmla="*/ 12675 h 383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71089" h="3832648">
                <a:moveTo>
                  <a:pt x="540616" y="12675"/>
                </a:moveTo>
                <a:lnTo>
                  <a:pt x="540616" y="3550894"/>
                </a:lnTo>
                <a:cubicBezTo>
                  <a:pt x="540616" y="3798367"/>
                  <a:pt x="304565" y="3802174"/>
                  <a:pt x="294413" y="3802174"/>
                </a:cubicBezTo>
                <a:lnTo>
                  <a:pt x="284260" y="3802174"/>
                </a:lnTo>
                <a:cubicBezTo>
                  <a:pt x="41864" y="3802174"/>
                  <a:pt x="38056" y="3561047"/>
                  <a:pt x="38056" y="3550894"/>
                </a:cubicBezTo>
                <a:lnTo>
                  <a:pt x="38056" y="12675"/>
                </a:lnTo>
                <a:lnTo>
                  <a:pt x="12675" y="12675"/>
                </a:lnTo>
                <a:lnTo>
                  <a:pt x="12675" y="3550894"/>
                </a:lnTo>
                <a:cubicBezTo>
                  <a:pt x="12675" y="3553433"/>
                  <a:pt x="15213" y="3827556"/>
                  <a:pt x="284260" y="3827556"/>
                </a:cubicBezTo>
                <a:lnTo>
                  <a:pt x="294413" y="3827556"/>
                </a:lnTo>
                <a:cubicBezTo>
                  <a:pt x="296951" y="3827556"/>
                  <a:pt x="565998" y="3825017"/>
                  <a:pt x="565998" y="3550894"/>
                </a:cubicBezTo>
                <a:lnTo>
                  <a:pt x="565998" y="12675"/>
                </a:lnTo>
                <a:lnTo>
                  <a:pt x="540616" y="12675"/>
                </a:lnTo>
                <a:close/>
              </a:path>
            </a:pathLst>
          </a:custGeom>
          <a:solidFill>
            <a:schemeClr val="bg1"/>
          </a:solidFill>
          <a:ln w="12684" cap="flat">
            <a:noFill/>
            <a:prstDash val="solid"/>
            <a:miter/>
          </a:ln>
        </p:spPr>
        <p:txBody>
          <a:bodyPr rtlCol="0" anchor="ctr"/>
          <a:lstStyle/>
          <a:p>
            <a:endParaRPr lang="ru-RU" dirty="0"/>
          </a:p>
        </p:txBody>
      </p:sp>
      <p:sp>
        <p:nvSpPr>
          <p:cNvPr id="16" name="Text Placeholder 14">
            <a:extLst>
              <a:ext uri="{FF2B5EF4-FFF2-40B4-BE49-F238E27FC236}">
                <a16:creationId xmlns:a16="http://schemas.microsoft.com/office/drawing/2014/main" id="{F469DEB5-CC79-4D71-8360-0B10B34244B7}"/>
              </a:ext>
            </a:extLst>
          </p:cNvPr>
          <p:cNvSpPr>
            <a:spLocks noGrp="1"/>
          </p:cNvSpPr>
          <p:nvPr userDrawn="1">
            <p:ph type="body" sz="quarter" idx="13"/>
          </p:nvPr>
        </p:nvSpPr>
        <p:spPr>
          <a:xfrm>
            <a:off x="6910023" y="2050475"/>
            <a:ext cx="4548187" cy="639683"/>
          </a:xfrm>
        </p:spPr>
        <p:txBody>
          <a:bodyPr>
            <a:normAutofit/>
          </a:bodyPr>
          <a:lstStyle>
            <a:lvl1pPr marL="0" indent="0">
              <a:buNone/>
              <a:defRPr sz="1800" b="1" i="0"/>
            </a:lvl1pPr>
          </a:lstStyle>
          <a:p>
            <a:pPr lvl="0"/>
            <a:r>
              <a:rPr lang="en-US"/>
              <a:t>Click to edit Master text styles</a:t>
            </a:r>
          </a:p>
        </p:txBody>
      </p:sp>
      <p:sp>
        <p:nvSpPr>
          <p:cNvPr id="17" name="Text Placeholder 14">
            <a:extLst>
              <a:ext uri="{FF2B5EF4-FFF2-40B4-BE49-F238E27FC236}">
                <a16:creationId xmlns:a16="http://schemas.microsoft.com/office/drawing/2014/main" id="{9EE0722D-F13C-4FFB-9E31-CC024B92E6CD}"/>
              </a:ext>
            </a:extLst>
          </p:cNvPr>
          <p:cNvSpPr>
            <a:spLocks noGrp="1"/>
          </p:cNvSpPr>
          <p:nvPr userDrawn="1">
            <p:ph type="body" sz="quarter" idx="14"/>
          </p:nvPr>
        </p:nvSpPr>
        <p:spPr>
          <a:xfrm>
            <a:off x="6910023" y="2839714"/>
            <a:ext cx="4548187" cy="2916952"/>
          </a:xfrm>
        </p:spPr>
        <p:txBody>
          <a:bodyPr>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Click to edit Master text styles</a:t>
            </a:r>
          </a:p>
        </p:txBody>
      </p:sp>
      <p:sp>
        <p:nvSpPr>
          <p:cNvPr id="3" name="Graphic 22">
            <a:extLst>
              <a:ext uri="{FF2B5EF4-FFF2-40B4-BE49-F238E27FC236}">
                <a16:creationId xmlns:a16="http://schemas.microsoft.com/office/drawing/2014/main" id="{827885C7-FA6F-4513-83BC-BEAD42F63D5B}"/>
              </a:ext>
            </a:extLst>
          </p:cNvPr>
          <p:cNvSpPr/>
          <p:nvPr userDrawn="1"/>
        </p:nvSpPr>
        <p:spPr>
          <a:xfrm>
            <a:off x="6981947" y="172667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22" name="Freeform: Shape 21">
            <a:extLst>
              <a:ext uri="{FF2B5EF4-FFF2-40B4-BE49-F238E27FC236}">
                <a16:creationId xmlns:a16="http://schemas.microsoft.com/office/drawing/2014/main" id="{30961087-B677-45AC-8D02-FEE615D17609}"/>
              </a:ext>
            </a:extLst>
          </p:cNvPr>
          <p:cNvSpPr/>
          <p:nvPr userDrawn="1"/>
        </p:nvSpPr>
        <p:spPr>
          <a:xfrm>
            <a:off x="1069371" y="-12675"/>
            <a:ext cx="1002580" cy="2144760"/>
          </a:xfrm>
          <a:custGeom>
            <a:avLst/>
            <a:gdLst>
              <a:gd name="connsiteX0" fmla="*/ 12675 w 1002580"/>
              <a:gd name="connsiteY0" fmla="*/ 12675 h 2144760"/>
              <a:gd name="connsiteX1" fmla="*/ 12675 w 1002580"/>
              <a:gd name="connsiteY1" fmla="*/ 1652337 h 2144760"/>
              <a:gd name="connsiteX2" fmla="*/ 498736 w 1002580"/>
              <a:gd name="connsiteY2" fmla="*/ 2139668 h 2144760"/>
              <a:gd name="connsiteX3" fmla="*/ 516503 w 1002580"/>
              <a:gd name="connsiteY3" fmla="*/ 2139668 h 2144760"/>
              <a:gd name="connsiteX4" fmla="*/ 1002564 w 1002580"/>
              <a:gd name="connsiteY4" fmla="*/ 1652337 h 2144760"/>
              <a:gd name="connsiteX5" fmla="*/ 1002564 w 1002580"/>
              <a:gd name="connsiteY5" fmla="*/ 12675 h 2144760"/>
              <a:gd name="connsiteX6" fmla="*/ 12675 w 1002580"/>
              <a:gd name="connsiteY6" fmla="*/ 12675 h 2144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02580" h="2144760">
                <a:moveTo>
                  <a:pt x="12675" y="12675"/>
                </a:moveTo>
                <a:lnTo>
                  <a:pt x="12675" y="1652337"/>
                </a:lnTo>
                <a:cubicBezTo>
                  <a:pt x="12675" y="1652337"/>
                  <a:pt x="12675" y="2139668"/>
                  <a:pt x="498736" y="2139668"/>
                </a:cubicBezTo>
                <a:lnTo>
                  <a:pt x="516503" y="2139668"/>
                </a:lnTo>
                <a:cubicBezTo>
                  <a:pt x="516503" y="2139668"/>
                  <a:pt x="1002564" y="2139668"/>
                  <a:pt x="1002564" y="1652337"/>
                </a:cubicBezTo>
                <a:lnTo>
                  <a:pt x="1002564" y="12675"/>
                </a:lnTo>
                <a:lnTo>
                  <a:pt x="12675" y="12675"/>
                </a:lnTo>
                <a:close/>
              </a:path>
            </a:pathLst>
          </a:custGeom>
          <a:solidFill>
            <a:schemeClr val="accent3"/>
          </a:solidFill>
          <a:ln w="12684" cap="flat">
            <a:noFill/>
            <a:prstDash val="solid"/>
            <a:miter/>
          </a:ln>
        </p:spPr>
        <p:txBody>
          <a:bodyPr rtlCol="0" anchor="ctr"/>
          <a:lstStyle/>
          <a:p>
            <a:endParaRPr lang="ru-RU" dirty="0"/>
          </a:p>
        </p:txBody>
      </p:sp>
    </p:spTree>
    <p:extLst>
      <p:ext uri="{BB962C8B-B14F-4D97-AF65-F5344CB8AC3E}">
        <p14:creationId xmlns:p14="http://schemas.microsoft.com/office/powerpoint/2010/main" val="29394178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42" name="Picture Placeholder 41">
            <a:extLst>
              <a:ext uri="{FF2B5EF4-FFF2-40B4-BE49-F238E27FC236}">
                <a16:creationId xmlns:a16="http://schemas.microsoft.com/office/drawing/2014/main" id="{D6E0F90B-941A-45B6-85DA-E0D4E7977CD8}"/>
              </a:ext>
            </a:extLst>
          </p:cNvPr>
          <p:cNvSpPr>
            <a:spLocks noGrp="1"/>
          </p:cNvSpPr>
          <p:nvPr>
            <p:ph type="pic" sz="quarter" idx="18"/>
          </p:nvPr>
        </p:nvSpPr>
        <p:spPr>
          <a:xfrm>
            <a:off x="5771770" y="1483675"/>
            <a:ext cx="6421408" cy="3438427"/>
          </a:xfrm>
          <a:custGeom>
            <a:avLst/>
            <a:gdLst>
              <a:gd name="connsiteX0" fmla="*/ 1709168 w 6421408"/>
              <a:gd name="connsiteY0" fmla="*/ 0 h 3438427"/>
              <a:gd name="connsiteX1" fmla="*/ 6421408 w 6421408"/>
              <a:gd name="connsiteY1" fmla="*/ 0 h 3438427"/>
              <a:gd name="connsiteX2" fmla="*/ 6421408 w 6421408"/>
              <a:gd name="connsiteY2" fmla="*/ 280430 h 3438427"/>
              <a:gd name="connsiteX3" fmla="*/ 5507320 w 6421408"/>
              <a:gd name="connsiteY3" fmla="*/ 280430 h 3438427"/>
              <a:gd name="connsiteX4" fmla="*/ 5322477 w 6421408"/>
              <a:gd name="connsiteY4" fmla="*/ 461067 h 3438427"/>
              <a:gd name="connsiteX5" fmla="*/ 5322477 w 6421408"/>
              <a:gd name="connsiteY5" fmla="*/ 467384 h 3438427"/>
              <a:gd name="connsiteX6" fmla="*/ 5507320 w 6421408"/>
              <a:gd name="connsiteY6" fmla="*/ 648021 h 3438427"/>
              <a:gd name="connsiteX7" fmla="*/ 6421408 w 6421408"/>
              <a:gd name="connsiteY7" fmla="*/ 648021 h 3438427"/>
              <a:gd name="connsiteX8" fmla="*/ 6421408 w 6421408"/>
              <a:gd name="connsiteY8" fmla="*/ 2672927 h 3438427"/>
              <a:gd name="connsiteX9" fmla="*/ 4918005 w 6421408"/>
              <a:gd name="connsiteY9" fmla="*/ 2672927 h 3438427"/>
              <a:gd name="connsiteX10" fmla="*/ 4642006 w 6421408"/>
              <a:gd name="connsiteY10" fmla="*/ 2943252 h 3438427"/>
              <a:gd name="connsiteX11" fmla="*/ 4642006 w 6421408"/>
              <a:gd name="connsiteY11" fmla="*/ 2949569 h 3438427"/>
              <a:gd name="connsiteX12" fmla="*/ 3297460 w 6421408"/>
              <a:gd name="connsiteY12" fmla="*/ 2949569 h 3438427"/>
              <a:gd name="connsiteX13" fmla="*/ 2831554 w 6421408"/>
              <a:gd name="connsiteY13" fmla="*/ 3411899 h 3438427"/>
              <a:gd name="connsiteX14" fmla="*/ 2831554 w 6421408"/>
              <a:gd name="connsiteY14" fmla="*/ 3428320 h 3438427"/>
              <a:gd name="connsiteX15" fmla="*/ 2831723 w 6421408"/>
              <a:gd name="connsiteY15" fmla="*/ 3434345 h 3438427"/>
              <a:gd name="connsiteX16" fmla="*/ 2831976 w 6421408"/>
              <a:gd name="connsiteY16" fmla="*/ 3438427 h 3438427"/>
              <a:gd name="connsiteX17" fmla="*/ 1709168 w 6421408"/>
              <a:gd name="connsiteY17" fmla="*/ 3438427 h 3438427"/>
              <a:gd name="connsiteX18" fmla="*/ 0 w 6421408"/>
              <a:gd name="connsiteY18" fmla="*/ 1733109 h 3438427"/>
              <a:gd name="connsiteX19" fmla="*/ 0 w 6421408"/>
              <a:gd name="connsiteY19" fmla="*/ 1705319 h 3438427"/>
              <a:gd name="connsiteX20" fmla="*/ 1709168 w 6421408"/>
              <a:gd name="connsiteY20" fmla="*/ 0 h 3438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21408" h="3438427">
                <a:moveTo>
                  <a:pt x="1709168" y="0"/>
                </a:moveTo>
                <a:lnTo>
                  <a:pt x="6421408" y="0"/>
                </a:lnTo>
                <a:lnTo>
                  <a:pt x="6421408" y="280430"/>
                </a:lnTo>
                <a:lnTo>
                  <a:pt x="5507320" y="280430"/>
                </a:lnTo>
                <a:cubicBezTo>
                  <a:pt x="5507320" y="280430"/>
                  <a:pt x="5322477" y="280430"/>
                  <a:pt x="5322477" y="461067"/>
                </a:cubicBezTo>
                <a:lnTo>
                  <a:pt x="5322477" y="467384"/>
                </a:lnTo>
                <a:cubicBezTo>
                  <a:pt x="5322477" y="467384"/>
                  <a:pt x="5322477" y="648021"/>
                  <a:pt x="5507320" y="648021"/>
                </a:cubicBezTo>
                <a:lnTo>
                  <a:pt x="6421408" y="648021"/>
                </a:lnTo>
                <a:lnTo>
                  <a:pt x="6421408" y="2672927"/>
                </a:lnTo>
                <a:lnTo>
                  <a:pt x="4918005" y="2672927"/>
                </a:lnTo>
                <a:cubicBezTo>
                  <a:pt x="4915473" y="2672927"/>
                  <a:pt x="4642006" y="2675454"/>
                  <a:pt x="4642006" y="2943252"/>
                </a:cubicBezTo>
                <a:lnTo>
                  <a:pt x="4642006" y="2949569"/>
                </a:lnTo>
                <a:lnTo>
                  <a:pt x="3297460" y="2949569"/>
                </a:lnTo>
                <a:cubicBezTo>
                  <a:pt x="3292396" y="2949569"/>
                  <a:pt x="2831554" y="2954621"/>
                  <a:pt x="2831554" y="3411899"/>
                </a:cubicBezTo>
                <a:lnTo>
                  <a:pt x="2831554" y="3428320"/>
                </a:lnTo>
                <a:cubicBezTo>
                  <a:pt x="2831554" y="3428636"/>
                  <a:pt x="2831574" y="3430718"/>
                  <a:pt x="2831723" y="3434345"/>
                </a:cubicBezTo>
                <a:lnTo>
                  <a:pt x="2831976" y="3438427"/>
                </a:lnTo>
                <a:lnTo>
                  <a:pt x="1709168" y="3438427"/>
                </a:lnTo>
                <a:cubicBezTo>
                  <a:pt x="1709168" y="3438427"/>
                  <a:pt x="0" y="3438427"/>
                  <a:pt x="0" y="1733109"/>
                </a:cubicBezTo>
                <a:lnTo>
                  <a:pt x="0" y="1705319"/>
                </a:lnTo>
                <a:cubicBezTo>
                  <a:pt x="0" y="1705319"/>
                  <a:pt x="0" y="0"/>
                  <a:pt x="1709168" y="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35" name="Oval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7242568A-7F20-40F2-9490-E3BC7466DA0D}"/>
              </a:ext>
            </a:extLst>
          </p:cNvPr>
          <p:cNvSpPr>
            <a:spLocks noGrp="1"/>
          </p:cNvSpPr>
          <p:nvPr>
            <p:ph type="title" hasCustomPrompt="1"/>
          </p:nvPr>
        </p:nvSpPr>
        <p:spPr>
          <a:xfrm>
            <a:off x="815853" y="1231900"/>
            <a:ext cx="4503295" cy="782638"/>
          </a:xfrm>
        </p:spPr>
        <p:txBody>
          <a:bodyPr/>
          <a:lstStyle>
            <a:lvl1pPr>
              <a:defRPr/>
            </a:lvl1pPr>
          </a:lstStyle>
          <a:p>
            <a:r>
              <a:rPr lang="en-US" dirty="0"/>
              <a:t>TEXT LAYOUT 02</a:t>
            </a:r>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18" name="Text Placeholder 14">
            <a:extLst>
              <a:ext uri="{FF2B5EF4-FFF2-40B4-BE49-F238E27FC236}">
                <a16:creationId xmlns:a16="http://schemas.microsoft.com/office/drawing/2014/main" id="{82903A57-2768-42F8-A5EA-4C19B9049850}"/>
              </a:ext>
            </a:extLst>
          </p:cNvPr>
          <p:cNvSpPr>
            <a:spLocks noGrp="1"/>
          </p:cNvSpPr>
          <p:nvPr>
            <p:ph type="body" sz="quarter" idx="15"/>
          </p:nvPr>
        </p:nvSpPr>
        <p:spPr>
          <a:xfrm>
            <a:off x="830067" y="3889184"/>
            <a:ext cx="4548187" cy="1708223"/>
          </a:xfrm>
        </p:spPr>
        <p:txBody>
          <a:bodyPr>
            <a:normAutofit/>
          </a:bodyPr>
          <a:lstStyle>
            <a:lvl1pPr marL="180000" indent="-180000">
              <a:spcBef>
                <a:spcPts val="600"/>
              </a:spcBef>
              <a:buClr>
                <a:schemeClr val="accent3"/>
              </a:buClr>
              <a:buFont typeface="Arial" panose="020B0604020202020204" pitchFamily="34" charset="0"/>
              <a:buChar char="•"/>
              <a:defRPr sz="1400" b="0" i="0">
                <a:solidFill>
                  <a:schemeClr val="tx1">
                    <a:lumMod val="65000"/>
                    <a:lumOff val="35000"/>
                  </a:schemeClr>
                </a:solidFill>
              </a:defRPr>
            </a:lvl1pPr>
          </a:lstStyle>
          <a:p>
            <a:pPr lvl="0"/>
            <a:r>
              <a:rPr lang="en-US"/>
              <a:t>Click to edit Master text styles</a:t>
            </a:r>
          </a:p>
        </p:txBody>
      </p:sp>
      <p:sp>
        <p:nvSpPr>
          <p:cNvPr id="38" name="Freeform: Shap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9" name="Freeform: Shape 28">
            <a:extLst>
              <a:ext uri="{FF2B5EF4-FFF2-40B4-BE49-F238E27FC236}">
                <a16:creationId xmlns:a16="http://schemas.microsoft.com/office/drawing/2014/main" id="{E46691B2-7AF3-4CAC-A285-36444A9101D9}"/>
              </a:ext>
            </a:extLst>
          </p:cNvPr>
          <p:cNvSpPr/>
          <p:nvPr userDrawn="1"/>
        </p:nvSpPr>
        <p:spPr>
          <a:xfrm>
            <a:off x="12193179" y="4156602"/>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6" name="Freeform: Shape 25">
            <a:extLst>
              <a:ext uri="{FF2B5EF4-FFF2-40B4-BE49-F238E27FC236}">
                <a16:creationId xmlns:a16="http://schemas.microsoft.com/office/drawing/2014/main" id="{FE8ACF66-A148-4D4F-A35C-837CDC6B154D}"/>
              </a:ext>
            </a:extLst>
          </p:cNvPr>
          <p:cNvSpPr/>
          <p:nvPr userDrawn="1"/>
        </p:nvSpPr>
        <p:spPr>
          <a:xfrm>
            <a:off x="12193179" y="4682093"/>
            <a:ext cx="3197" cy="25264"/>
          </a:xfrm>
          <a:custGeom>
            <a:avLst/>
            <a:gdLst>
              <a:gd name="connsiteX0" fmla="*/ 0 w 3197"/>
              <a:gd name="connsiteY0" fmla="*/ 0 h 25264"/>
              <a:gd name="connsiteX1" fmla="*/ 3197 w 3197"/>
              <a:gd name="connsiteY1" fmla="*/ 0 h 25264"/>
              <a:gd name="connsiteX2" fmla="*/ 3197 w 3197"/>
              <a:gd name="connsiteY2" fmla="*/ 25264 h 25264"/>
              <a:gd name="connsiteX3" fmla="*/ 0 w 3197"/>
              <a:gd name="connsiteY3" fmla="*/ 25264 h 25264"/>
              <a:gd name="connsiteX4" fmla="*/ 0 w 3197"/>
              <a:gd name="connsiteY4" fmla="*/ 0 h 2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7" h="25264">
                <a:moveTo>
                  <a:pt x="0" y="0"/>
                </a:moveTo>
                <a:lnTo>
                  <a:pt x="3197" y="0"/>
                </a:lnTo>
                <a:lnTo>
                  <a:pt x="3197" y="25264"/>
                </a:lnTo>
                <a:lnTo>
                  <a:pt x="0" y="25264"/>
                </a:ln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28" name="Text Placeholder 26">
            <a:extLst>
              <a:ext uri="{FF2B5EF4-FFF2-40B4-BE49-F238E27FC236}">
                <a16:creationId xmlns:a16="http://schemas.microsoft.com/office/drawing/2014/main" id="{5F10B1F7-5633-4C8B-A868-72D9C782CBA6}"/>
              </a:ext>
            </a:extLst>
          </p:cNvPr>
          <p:cNvSpPr>
            <a:spLocks noGrp="1"/>
          </p:cNvSpPr>
          <p:nvPr userDrawn="1">
            <p:ph type="body" sz="quarter" idx="16"/>
          </p:nvPr>
        </p:nvSpPr>
        <p:spPr>
          <a:xfrm>
            <a:off x="811115" y="2374900"/>
            <a:ext cx="4565650" cy="701675"/>
          </a:xfrm>
        </p:spPr>
        <p:txBody>
          <a:bodyPr>
            <a:noAutofit/>
          </a:bodyPr>
          <a:lstStyle>
            <a:lvl1pPr marL="0" indent="0">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p>
        </p:txBody>
      </p:sp>
      <p:sp>
        <p:nvSpPr>
          <p:cNvPr id="31" name="Text Placeholder 29">
            <a:extLst>
              <a:ext uri="{FF2B5EF4-FFF2-40B4-BE49-F238E27FC236}">
                <a16:creationId xmlns:a16="http://schemas.microsoft.com/office/drawing/2014/main" id="{CBA9BCD0-48BA-4D5B-8871-61204EACE422}"/>
              </a:ext>
            </a:extLst>
          </p:cNvPr>
          <p:cNvSpPr>
            <a:spLocks noGrp="1"/>
          </p:cNvSpPr>
          <p:nvPr userDrawn="1">
            <p:ph type="body" sz="quarter" idx="17"/>
          </p:nvPr>
        </p:nvSpPr>
        <p:spPr>
          <a:xfrm>
            <a:off x="811115" y="3165301"/>
            <a:ext cx="4583113" cy="689525"/>
          </a:xfrm>
        </p:spPr>
        <p:txBody>
          <a:bodyPr/>
          <a:lstStyle>
            <a:lvl1pPr marL="0" indent="0">
              <a:buNone/>
              <a:defRPr sz="1400">
                <a:solidFill>
                  <a:schemeClr val="tx1">
                    <a:lumMod val="65000"/>
                    <a:lumOff val="35000"/>
                  </a:schemeClr>
                </a:solidFill>
              </a:defRPr>
            </a:lvl1pPr>
            <a:lvl2pPr marL="457200" indent="0">
              <a:buNone/>
              <a:defRPr sz="1400">
                <a:solidFill>
                  <a:schemeClr val="tx1">
                    <a:lumMod val="50000"/>
                    <a:lumOff val="50000"/>
                  </a:schemeClr>
                </a:solidFill>
              </a:defRPr>
            </a:lvl2pPr>
            <a:lvl3pPr marL="914400" indent="0">
              <a:buNone/>
              <a:defRPr sz="1400">
                <a:solidFill>
                  <a:schemeClr val="tx1">
                    <a:lumMod val="50000"/>
                    <a:lumOff val="50000"/>
                  </a:schemeClr>
                </a:solidFill>
              </a:defRPr>
            </a:lvl3pPr>
            <a:lvl4pPr marL="1371600" indent="0">
              <a:buNone/>
              <a:defRPr sz="1400">
                <a:solidFill>
                  <a:schemeClr val="tx1">
                    <a:lumMod val="50000"/>
                    <a:lumOff val="50000"/>
                  </a:schemeClr>
                </a:solidFill>
              </a:defRPr>
            </a:lvl4pPr>
            <a:lvl5pPr marL="1828800" indent="0">
              <a:buNone/>
              <a:defRPr sz="1400">
                <a:solidFill>
                  <a:schemeClr val="tx1">
                    <a:lumMod val="50000"/>
                    <a:lumOff val="50000"/>
                  </a:schemeClr>
                </a:solidFill>
              </a:defRPr>
            </a:lvl5pPr>
          </a:lstStyle>
          <a:p>
            <a:pPr lvl="0"/>
            <a:r>
              <a:rPr lang="en-US"/>
              <a:t>Click to edit Master text styles</a:t>
            </a:r>
          </a:p>
        </p:txBody>
      </p:sp>
      <p:sp>
        <p:nvSpPr>
          <p:cNvPr id="3" name="Graphic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1966127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Image and Title Slide">
    <p:spTree>
      <p:nvGrpSpPr>
        <p:cNvPr id="1" name=""/>
        <p:cNvGrpSpPr/>
        <p:nvPr/>
      </p:nvGrpSpPr>
      <p:grpSpPr>
        <a:xfrm>
          <a:off x="0" y="0"/>
          <a:ext cx="0" cy="0"/>
          <a:chOff x="0" y="0"/>
          <a:chExt cx="0" cy="0"/>
        </a:xfrm>
      </p:grpSpPr>
      <p:sp>
        <p:nvSpPr>
          <p:cNvPr id="51" name="Picture Placeholder 50">
            <a:extLst>
              <a:ext uri="{FF2B5EF4-FFF2-40B4-BE49-F238E27FC236}">
                <a16:creationId xmlns:a16="http://schemas.microsoft.com/office/drawing/2014/main" id="{3767FEE9-DC75-4465-BA6B-06E00CF6A27B}"/>
              </a:ext>
            </a:extLst>
          </p:cNvPr>
          <p:cNvSpPr>
            <a:spLocks noGrp="1"/>
          </p:cNvSpPr>
          <p:nvPr>
            <p:ph type="pic" sz="quarter" idx="17"/>
          </p:nvPr>
        </p:nvSpPr>
        <p:spPr>
          <a:xfrm>
            <a:off x="0" y="1"/>
            <a:ext cx="12190660" cy="5569499"/>
          </a:xfrm>
          <a:custGeom>
            <a:avLst/>
            <a:gdLst>
              <a:gd name="connsiteX0" fmla="*/ 0 w 12190660"/>
              <a:gd name="connsiteY0" fmla="*/ 0 h 5569499"/>
              <a:gd name="connsiteX1" fmla="*/ 10154649 w 12190660"/>
              <a:gd name="connsiteY1" fmla="*/ 0 h 5569499"/>
              <a:gd name="connsiteX2" fmla="*/ 7708389 w 12190660"/>
              <a:gd name="connsiteY2" fmla="*/ 1206619 h 5569499"/>
              <a:gd name="connsiteX3" fmla="*/ 7464525 w 12190660"/>
              <a:gd name="connsiteY3" fmla="*/ 1403488 h 5569499"/>
              <a:gd name="connsiteX4" fmla="*/ 7401019 w 12190660"/>
              <a:gd name="connsiteY4" fmla="*/ 1973774 h 5569499"/>
              <a:gd name="connsiteX5" fmla="*/ 7409910 w 12190660"/>
              <a:gd name="connsiteY5" fmla="*/ 1991556 h 5569499"/>
              <a:gd name="connsiteX6" fmla="*/ 7600428 w 12190660"/>
              <a:gd name="connsiteY6" fmla="*/ 2204937 h 5569499"/>
              <a:gd name="connsiteX7" fmla="*/ 7891287 w 12190660"/>
              <a:gd name="connsiteY7" fmla="*/ 2295116 h 5569499"/>
              <a:gd name="connsiteX8" fmla="*/ 8205008 w 12190660"/>
              <a:gd name="connsiteY8" fmla="*/ 2213828 h 5569499"/>
              <a:gd name="connsiteX9" fmla="*/ 12190660 w 12190660"/>
              <a:gd name="connsiteY9" fmla="*/ 248944 h 5569499"/>
              <a:gd name="connsiteX10" fmla="*/ 12190660 w 12190660"/>
              <a:gd name="connsiteY10" fmla="*/ 449624 h 5569499"/>
              <a:gd name="connsiteX11" fmla="*/ 10261340 w 12190660"/>
              <a:gd name="connsiteY11" fmla="*/ 1400948 h 5569499"/>
              <a:gd name="connsiteX12" fmla="*/ 9931108 w 12190660"/>
              <a:gd name="connsiteY12" fmla="*/ 1680375 h 5569499"/>
              <a:gd name="connsiteX13" fmla="*/ 9879032 w 12190660"/>
              <a:gd name="connsiteY13" fmla="*/ 2528819 h 5569499"/>
              <a:gd name="connsiteX14" fmla="*/ 9893004 w 12190660"/>
              <a:gd name="connsiteY14" fmla="*/ 2556762 h 5569499"/>
              <a:gd name="connsiteX15" fmla="*/ 10172431 w 12190660"/>
              <a:gd name="connsiteY15" fmla="*/ 2886994 h 5569499"/>
              <a:gd name="connsiteX16" fmla="*/ 10618245 w 12190660"/>
              <a:gd name="connsiteY16" fmla="*/ 3041950 h 5569499"/>
              <a:gd name="connsiteX17" fmla="*/ 11019604 w 12190660"/>
              <a:gd name="connsiteY17" fmla="*/ 2939069 h 5569499"/>
              <a:gd name="connsiteX18" fmla="*/ 12190660 w 12190660"/>
              <a:gd name="connsiteY18" fmla="*/ 2362433 h 5569499"/>
              <a:gd name="connsiteX19" fmla="*/ 12190660 w 12190660"/>
              <a:gd name="connsiteY19" fmla="*/ 5569499 h 5569499"/>
              <a:gd name="connsiteX20" fmla="*/ 0 w 12190660"/>
              <a:gd name="connsiteY20" fmla="*/ 5569499 h 5569499"/>
              <a:gd name="connsiteX21" fmla="*/ 0 w 12190660"/>
              <a:gd name="connsiteY21" fmla="*/ 4872200 h 5569499"/>
              <a:gd name="connsiteX22" fmla="*/ 1553363 w 12190660"/>
              <a:gd name="connsiteY22" fmla="*/ 4107584 h 5569499"/>
              <a:gd name="connsiteX23" fmla="*/ 1698157 w 12190660"/>
              <a:gd name="connsiteY23" fmla="*/ 3842128 h 5569499"/>
              <a:gd name="connsiteX24" fmla="*/ 1695617 w 12190660"/>
              <a:gd name="connsiteY24" fmla="*/ 3835778 h 5569499"/>
              <a:gd name="connsiteX25" fmla="*/ 1693077 w 12190660"/>
              <a:gd name="connsiteY25" fmla="*/ 3831968 h 5569499"/>
              <a:gd name="connsiteX26" fmla="*/ 2488175 w 12190660"/>
              <a:gd name="connsiteY26" fmla="*/ 3439499 h 5569499"/>
              <a:gd name="connsiteX27" fmla="*/ 2795545 w 12190660"/>
              <a:gd name="connsiteY27" fmla="*/ 2672343 h 5569499"/>
              <a:gd name="connsiteX28" fmla="*/ 2786654 w 12190660"/>
              <a:gd name="connsiteY28" fmla="*/ 2654561 h 5569499"/>
              <a:gd name="connsiteX29" fmla="*/ 1991556 w 12190660"/>
              <a:gd name="connsiteY29" fmla="*/ 2432290 h 5569499"/>
              <a:gd name="connsiteX30" fmla="*/ 0 w 12190660"/>
              <a:gd name="connsiteY30" fmla="*/ 3414096 h 55694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190660" h="5569499">
                <a:moveTo>
                  <a:pt x="0" y="0"/>
                </a:moveTo>
                <a:lnTo>
                  <a:pt x="10154649" y="0"/>
                </a:lnTo>
                <a:lnTo>
                  <a:pt x="7708389" y="1206619"/>
                </a:lnTo>
                <a:cubicBezTo>
                  <a:pt x="7703308" y="1210429"/>
                  <a:pt x="7569945" y="1276476"/>
                  <a:pt x="7464525" y="1403488"/>
                </a:cubicBezTo>
                <a:cubicBezTo>
                  <a:pt x="7365455" y="1522880"/>
                  <a:pt x="7275276" y="1718479"/>
                  <a:pt x="7401019" y="1973774"/>
                </a:cubicBezTo>
                <a:lnTo>
                  <a:pt x="7409910" y="1991556"/>
                </a:lnTo>
                <a:cubicBezTo>
                  <a:pt x="7412449" y="1996637"/>
                  <a:pt x="7472145" y="2117298"/>
                  <a:pt x="7600428" y="2204937"/>
                </a:cubicBezTo>
                <a:cubicBezTo>
                  <a:pt x="7669015" y="2251932"/>
                  <a:pt x="7766815" y="2295116"/>
                  <a:pt x="7891287" y="2295116"/>
                </a:cubicBezTo>
                <a:cubicBezTo>
                  <a:pt x="7981466" y="2295116"/>
                  <a:pt x="8085616" y="2272254"/>
                  <a:pt x="8205008" y="2213828"/>
                </a:cubicBezTo>
                <a:lnTo>
                  <a:pt x="12190660" y="248944"/>
                </a:lnTo>
                <a:lnTo>
                  <a:pt x="12190660" y="449624"/>
                </a:lnTo>
                <a:lnTo>
                  <a:pt x="10261340" y="1400948"/>
                </a:lnTo>
                <a:cubicBezTo>
                  <a:pt x="10253719" y="1404758"/>
                  <a:pt x="10070821" y="1496207"/>
                  <a:pt x="9931108" y="1680375"/>
                </a:cubicBezTo>
                <a:cubicBezTo>
                  <a:pt x="9801555" y="1853112"/>
                  <a:pt x="9687243" y="2138891"/>
                  <a:pt x="9879032" y="2528819"/>
                </a:cubicBezTo>
                <a:lnTo>
                  <a:pt x="9893004" y="2556762"/>
                </a:lnTo>
                <a:cubicBezTo>
                  <a:pt x="9896814" y="2564382"/>
                  <a:pt x="9988263" y="2747281"/>
                  <a:pt x="10172431" y="2886994"/>
                </a:cubicBezTo>
                <a:cubicBezTo>
                  <a:pt x="10277852" y="2967012"/>
                  <a:pt x="10427726" y="3041950"/>
                  <a:pt x="10618245" y="3041950"/>
                </a:cubicBezTo>
                <a:cubicBezTo>
                  <a:pt x="10736366" y="3041950"/>
                  <a:pt x="10869730" y="3012737"/>
                  <a:pt x="11019604" y="2939069"/>
                </a:cubicBezTo>
                <a:lnTo>
                  <a:pt x="12190660" y="2362433"/>
                </a:lnTo>
                <a:lnTo>
                  <a:pt x="12190660" y="5569499"/>
                </a:lnTo>
                <a:lnTo>
                  <a:pt x="0" y="5569499"/>
                </a:lnTo>
                <a:lnTo>
                  <a:pt x="0" y="4872200"/>
                </a:lnTo>
                <a:lnTo>
                  <a:pt x="1553363" y="4107584"/>
                </a:lnTo>
                <a:cubicBezTo>
                  <a:pt x="1553363" y="4107584"/>
                  <a:pt x="1775635" y="3998354"/>
                  <a:pt x="1698157" y="3842128"/>
                </a:cubicBezTo>
                <a:lnTo>
                  <a:pt x="1695617" y="3835778"/>
                </a:lnTo>
                <a:cubicBezTo>
                  <a:pt x="1695617" y="3835778"/>
                  <a:pt x="1694347" y="3834508"/>
                  <a:pt x="1693077" y="3831968"/>
                </a:cubicBezTo>
                <a:lnTo>
                  <a:pt x="2488175" y="3439499"/>
                </a:lnTo>
                <a:cubicBezTo>
                  <a:pt x="2493255" y="3435688"/>
                  <a:pt x="3036869" y="3161341"/>
                  <a:pt x="2795545" y="2672343"/>
                </a:cubicBezTo>
                <a:lnTo>
                  <a:pt x="2786654" y="2654561"/>
                </a:lnTo>
                <a:cubicBezTo>
                  <a:pt x="2784114" y="2649481"/>
                  <a:pt x="2536440" y="2163023"/>
                  <a:pt x="1991556" y="2432290"/>
                </a:cubicBezTo>
                <a:lnTo>
                  <a:pt x="0" y="3414096"/>
                </a:ln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46" name="Freeform: Shape 45">
            <a:extLst>
              <a:ext uri="{FF2B5EF4-FFF2-40B4-BE49-F238E27FC236}">
                <a16:creationId xmlns:a16="http://schemas.microsoft.com/office/drawing/2014/main" id="{3A0902BC-58E0-4395-9D80-6CF5CA0FAAB0}"/>
              </a:ext>
            </a:extLst>
          </p:cNvPr>
          <p:cNvSpPr/>
          <p:nvPr/>
        </p:nvSpPr>
        <p:spPr>
          <a:xfrm>
            <a:off x="7345849" y="-12701"/>
            <a:ext cx="4851878" cy="2298926"/>
          </a:xfrm>
          <a:custGeom>
            <a:avLst/>
            <a:gdLst>
              <a:gd name="connsiteX0" fmla="*/ 4844811 w 4851877"/>
              <a:gd name="connsiteY0" fmla="*/ 12701 h 2298926"/>
              <a:gd name="connsiteX1" fmla="*/ 2851985 w 4851877"/>
              <a:gd name="connsiteY1" fmla="*/ 12701 h 2298926"/>
              <a:gd name="connsiteX2" fmla="*/ 371430 w 4851877"/>
              <a:gd name="connsiteY2" fmla="*/ 1235832 h 2298926"/>
              <a:gd name="connsiteX3" fmla="*/ 72951 w 4851877"/>
              <a:gd name="connsiteY3" fmla="*/ 1977585 h 2298926"/>
              <a:gd name="connsiteX4" fmla="*/ 81842 w 4851877"/>
              <a:gd name="connsiteY4" fmla="*/ 1995367 h 2298926"/>
              <a:gd name="connsiteX5" fmla="*/ 851538 w 4851877"/>
              <a:gd name="connsiteY5" fmla="*/ 2210018 h 2298926"/>
              <a:gd name="connsiteX6" fmla="*/ 4844811 w 4851877"/>
              <a:gd name="connsiteY6" fmla="*/ 240054 h 2298926"/>
              <a:gd name="connsiteX7" fmla="*/ 4844811 w 4851877"/>
              <a:gd name="connsiteY7" fmla="*/ 12701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51877" h="2298926">
                <a:moveTo>
                  <a:pt x="4844811" y="12701"/>
                </a:moveTo>
                <a:lnTo>
                  <a:pt x="2851985" y="12701"/>
                </a:lnTo>
                <a:lnTo>
                  <a:pt x="371430" y="1235832"/>
                </a:lnTo>
                <a:cubicBezTo>
                  <a:pt x="371430" y="1235832"/>
                  <a:pt x="-163292" y="1500018"/>
                  <a:pt x="72951" y="1977585"/>
                </a:cubicBezTo>
                <a:lnTo>
                  <a:pt x="81842" y="1995367"/>
                </a:lnTo>
                <a:cubicBezTo>
                  <a:pt x="81842" y="1995367"/>
                  <a:pt x="316815" y="2472934"/>
                  <a:pt x="851538" y="2210018"/>
                </a:cubicBezTo>
                <a:lnTo>
                  <a:pt x="4844811" y="240054"/>
                </a:lnTo>
                <a:lnTo>
                  <a:pt x="4844811" y="12701"/>
                </a:lnTo>
                <a:close/>
              </a:path>
            </a:pathLst>
          </a:custGeom>
          <a:solidFill>
            <a:schemeClr val="accent1"/>
          </a:solidFill>
          <a:ln w="12700" cap="flat">
            <a:noFill/>
            <a:prstDash val="solid"/>
            <a:miter/>
          </a:ln>
        </p:spPr>
        <p:txBody>
          <a:bodyPr rtlCol="0" anchor="ctr"/>
          <a:lstStyle/>
          <a:p>
            <a:endParaRPr lang="ru-RU"/>
          </a:p>
        </p:txBody>
      </p:sp>
      <p:sp>
        <p:nvSpPr>
          <p:cNvPr id="47" name="Freeform: Shape 46">
            <a:extLst>
              <a:ext uri="{FF2B5EF4-FFF2-40B4-BE49-F238E27FC236}">
                <a16:creationId xmlns:a16="http://schemas.microsoft.com/office/drawing/2014/main" id="{5DCE3DA5-C000-4DAD-8FCD-9A285AB48C83}"/>
              </a:ext>
            </a:extLst>
          </p:cNvPr>
          <p:cNvSpPr/>
          <p:nvPr/>
        </p:nvSpPr>
        <p:spPr>
          <a:xfrm>
            <a:off x="9782306" y="458515"/>
            <a:ext cx="2413238" cy="2578354"/>
          </a:xfrm>
          <a:custGeom>
            <a:avLst/>
            <a:gdLst>
              <a:gd name="connsiteX0" fmla="*/ 2408354 w 2413237"/>
              <a:gd name="connsiteY0" fmla="*/ 12701 h 2578353"/>
              <a:gd name="connsiteX1" fmla="*/ 487924 w 2413237"/>
              <a:gd name="connsiteY1" fmla="*/ 960215 h 2578353"/>
              <a:gd name="connsiteX2" fmla="*/ 113238 w 2413237"/>
              <a:gd name="connsiteY2" fmla="*/ 2062683 h 2578353"/>
              <a:gd name="connsiteX3" fmla="*/ 127209 w 2413237"/>
              <a:gd name="connsiteY3" fmla="*/ 2090626 h 2578353"/>
              <a:gd name="connsiteX4" fmla="*/ 1229678 w 2413237"/>
              <a:gd name="connsiteY4" fmla="*/ 2465313 h 2578353"/>
              <a:gd name="connsiteX5" fmla="*/ 2408354 w 2413237"/>
              <a:gd name="connsiteY5" fmla="*/ 1883595 h 2578353"/>
              <a:gd name="connsiteX6" fmla="*/ 2408354 w 2413237"/>
              <a:gd name="connsiteY6" fmla="*/ 12701 h 2578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13237" h="2578353">
                <a:moveTo>
                  <a:pt x="2408354" y="12701"/>
                </a:moveTo>
                <a:lnTo>
                  <a:pt x="487924" y="960215"/>
                </a:lnTo>
                <a:cubicBezTo>
                  <a:pt x="487924" y="960215"/>
                  <a:pt x="-250018" y="1324740"/>
                  <a:pt x="113238" y="2062683"/>
                </a:cubicBezTo>
                <a:lnTo>
                  <a:pt x="127209" y="2090626"/>
                </a:lnTo>
                <a:cubicBezTo>
                  <a:pt x="127209" y="2090626"/>
                  <a:pt x="491735" y="2828568"/>
                  <a:pt x="1229678" y="2465313"/>
                </a:cubicBezTo>
                <a:lnTo>
                  <a:pt x="2408354" y="1883595"/>
                </a:lnTo>
                <a:lnTo>
                  <a:pt x="2408354" y="12701"/>
                </a:lnTo>
                <a:close/>
              </a:path>
            </a:pathLst>
          </a:custGeom>
          <a:solidFill>
            <a:schemeClr val="accent3"/>
          </a:solidFill>
          <a:ln w="12700" cap="flat">
            <a:noFill/>
            <a:prstDash val="solid"/>
            <a:miter/>
          </a:ln>
        </p:spPr>
        <p:txBody>
          <a:bodyPr rtlCol="0" anchor="ctr"/>
          <a:lstStyle/>
          <a:p>
            <a:endParaRPr lang="ru-RU"/>
          </a:p>
        </p:txBody>
      </p:sp>
      <p:sp>
        <p:nvSpPr>
          <p:cNvPr id="45" name="Freeform: Shape 44">
            <a:extLst>
              <a:ext uri="{FF2B5EF4-FFF2-40B4-BE49-F238E27FC236}">
                <a16:creationId xmlns:a16="http://schemas.microsoft.com/office/drawing/2014/main" id="{EAE88C29-9AC8-4A6D-9141-98B2210C7466}"/>
              </a:ext>
            </a:extLst>
          </p:cNvPr>
          <p:cNvSpPr/>
          <p:nvPr/>
        </p:nvSpPr>
        <p:spPr>
          <a:xfrm>
            <a:off x="-12701" y="2355829"/>
            <a:ext cx="2857781" cy="2298926"/>
          </a:xfrm>
          <a:custGeom>
            <a:avLst/>
            <a:gdLst>
              <a:gd name="connsiteX0" fmla="*/ 2782844 w 2857781"/>
              <a:gd name="connsiteY0" fmla="*/ 306353 h 2298926"/>
              <a:gd name="connsiteX1" fmla="*/ 2013148 w 2857781"/>
              <a:gd name="connsiteY1" fmla="*/ 91702 h 2298926"/>
              <a:gd name="connsiteX2" fmla="*/ 12701 w 2857781"/>
              <a:gd name="connsiteY2" fmla="*/ 1078589 h 2298926"/>
              <a:gd name="connsiteX3" fmla="*/ 12701 w 2857781"/>
              <a:gd name="connsiteY3" fmla="*/ 2289019 h 2298926"/>
              <a:gd name="connsiteX4" fmla="*/ 2491985 w 2857781"/>
              <a:gd name="connsiteY4" fmla="*/ 1065888 h 2298926"/>
              <a:gd name="connsiteX5" fmla="*/ 2790465 w 2857781"/>
              <a:gd name="connsiteY5" fmla="*/ 324135 h 2298926"/>
              <a:gd name="connsiteX6" fmla="*/ 2782844 w 2857781"/>
              <a:gd name="connsiteY6" fmla="*/ 306353 h 2298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781" h="2298926">
                <a:moveTo>
                  <a:pt x="2782844" y="306353"/>
                </a:moveTo>
                <a:cubicBezTo>
                  <a:pt x="2782844" y="306353"/>
                  <a:pt x="2547871" y="-171214"/>
                  <a:pt x="2013148" y="91702"/>
                </a:cubicBezTo>
                <a:lnTo>
                  <a:pt x="12701" y="1078589"/>
                </a:lnTo>
                <a:lnTo>
                  <a:pt x="12701" y="2289019"/>
                </a:lnTo>
                <a:lnTo>
                  <a:pt x="2491985" y="1065888"/>
                </a:lnTo>
                <a:cubicBezTo>
                  <a:pt x="2491985" y="1065888"/>
                  <a:pt x="3026708" y="801702"/>
                  <a:pt x="2790465" y="324135"/>
                </a:cubicBezTo>
                <a:lnTo>
                  <a:pt x="2782844" y="306353"/>
                </a:lnTo>
                <a:close/>
              </a:path>
            </a:pathLst>
          </a:custGeom>
          <a:solidFill>
            <a:schemeClr val="accent3"/>
          </a:solidFill>
          <a:ln w="12700" cap="flat">
            <a:noFill/>
            <a:prstDash val="solid"/>
            <a:miter/>
          </a:ln>
        </p:spPr>
        <p:txBody>
          <a:bodyPr rtlCol="0" anchor="ctr"/>
          <a:lstStyle/>
          <a:p>
            <a:endParaRPr lang="ru-RU"/>
          </a:p>
        </p:txBody>
      </p:sp>
      <p:sp>
        <p:nvSpPr>
          <p:cNvPr id="24" name="Oval 23">
            <a:extLst>
              <a:ext uri="{FF2B5EF4-FFF2-40B4-BE49-F238E27FC236}">
                <a16:creationId xmlns:a16="http://schemas.microsoft.com/office/drawing/2014/main" id="{7F8CA5B8-0BAD-4554-87FE-E0910E6CD5C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Graphic 12">
            <a:extLst>
              <a:ext uri="{FF2B5EF4-FFF2-40B4-BE49-F238E27FC236}">
                <a16:creationId xmlns:a16="http://schemas.microsoft.com/office/drawing/2014/main" id="{12CBB0CF-5FCC-4507-BD7B-C02386D2A23C}"/>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0B9CB2BB-1ED9-489E-8AC7-2A8D8459E388}"/>
              </a:ext>
            </a:extLst>
          </p:cNvPr>
          <p:cNvSpPr>
            <a:spLocks noGrp="1"/>
          </p:cNvSpPr>
          <p:nvPr>
            <p:ph type="title" hasCustomPrompt="1"/>
          </p:nvPr>
        </p:nvSpPr>
        <p:spPr>
          <a:xfrm>
            <a:off x="838200" y="4349863"/>
            <a:ext cx="10515600" cy="782638"/>
          </a:xfrm>
        </p:spPr>
        <p:txBody>
          <a:bodyPr/>
          <a:lstStyle>
            <a:lvl1pPr algn="ctr">
              <a:defRPr>
                <a:solidFill>
                  <a:schemeClr val="bg1"/>
                </a:solidFill>
              </a:defRPr>
            </a:lvl1pPr>
          </a:lstStyle>
          <a:p>
            <a:r>
              <a:rPr lang="en-US" dirty="0"/>
              <a:t>BIG IMAGE</a:t>
            </a:r>
            <a:endParaRPr lang="ru-RU" dirty="0"/>
          </a:p>
        </p:txBody>
      </p:sp>
      <p:sp>
        <p:nvSpPr>
          <p:cNvPr id="6" name="Footer Placeholder 5">
            <a:extLst>
              <a:ext uri="{FF2B5EF4-FFF2-40B4-BE49-F238E27FC236}">
                <a16:creationId xmlns:a16="http://schemas.microsoft.com/office/drawing/2014/main" id="{FC208BCD-3B7E-49DF-8BF5-68AE9DD7D786}"/>
              </a:ext>
            </a:extLst>
          </p:cNvPr>
          <p:cNvSpPr>
            <a:spLocks noGrp="1"/>
          </p:cNvSpPr>
          <p:nvPr>
            <p:ph type="ftr" sz="quarter" idx="11"/>
          </p:nvPr>
        </p:nvSpPr>
        <p:spPr>
          <a:xfrm>
            <a:off x="812290" y="5797769"/>
            <a:ext cx="2388110" cy="365125"/>
          </a:xfrm>
          <a:prstGeom prst="rect">
            <a:avLst/>
          </a:prstGeom>
        </p:spPr>
        <p:txBody>
          <a:bodyPr/>
          <a:lstStyle/>
          <a:p>
            <a:r>
              <a:rPr lang="en-US" dirty="0"/>
              <a:t>ADD A FOOTER</a:t>
            </a:r>
            <a:endParaRPr lang="ru-RU" dirty="0"/>
          </a:p>
        </p:txBody>
      </p:sp>
      <p:sp>
        <p:nvSpPr>
          <p:cNvPr id="7" name="Slide Number Placeholder 6">
            <a:extLst>
              <a:ext uri="{FF2B5EF4-FFF2-40B4-BE49-F238E27FC236}">
                <a16:creationId xmlns:a16="http://schemas.microsoft.com/office/drawing/2014/main" id="{B41517C1-CBB7-46B0-99AA-8512104026B7}"/>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21" name="Text Placeholder 26">
            <a:extLst>
              <a:ext uri="{FF2B5EF4-FFF2-40B4-BE49-F238E27FC236}">
                <a16:creationId xmlns:a16="http://schemas.microsoft.com/office/drawing/2014/main" id="{78B29DA7-7E72-4576-8F68-91B70D11C8FD}"/>
              </a:ext>
            </a:extLst>
          </p:cNvPr>
          <p:cNvSpPr>
            <a:spLocks noGrp="1"/>
          </p:cNvSpPr>
          <p:nvPr>
            <p:ph type="body" sz="quarter" idx="16"/>
          </p:nvPr>
        </p:nvSpPr>
        <p:spPr>
          <a:xfrm>
            <a:off x="2412987" y="5718810"/>
            <a:ext cx="7366026" cy="946532"/>
          </a:xfrm>
        </p:spPr>
        <p:txBody>
          <a:bodyPr>
            <a:noAutofit/>
          </a:bodyPr>
          <a:lstStyle>
            <a:lvl1pPr marL="0" indent="0" algn="ctr">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a:t>Click to edit Master text styles</a:t>
            </a:r>
          </a:p>
        </p:txBody>
      </p:sp>
      <p:pic>
        <p:nvPicPr>
          <p:cNvPr id="22" name="Graphic 21">
            <a:extLst>
              <a:ext uri="{FF2B5EF4-FFF2-40B4-BE49-F238E27FC236}">
                <a16:creationId xmlns:a16="http://schemas.microsoft.com/office/drawing/2014/main" id="{B091E01B-B80B-4194-AC2B-41043EC597D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762500" y="5155439"/>
            <a:ext cx="2667000" cy="139903"/>
          </a:xfrm>
          <a:prstGeom prst="rect">
            <a:avLst/>
          </a:prstGeom>
        </p:spPr>
      </p:pic>
      <p:sp>
        <p:nvSpPr>
          <p:cNvPr id="40" name="Freeform: Shape 39">
            <a:extLst>
              <a:ext uri="{FF2B5EF4-FFF2-40B4-BE49-F238E27FC236}">
                <a16:creationId xmlns:a16="http://schemas.microsoft.com/office/drawing/2014/main" id="{FBE26926-54A6-49D3-95EA-F31F133A0E3B}"/>
              </a:ext>
            </a:extLst>
          </p:cNvPr>
          <p:cNvSpPr/>
          <p:nvPr/>
        </p:nvSpPr>
        <p:spPr>
          <a:xfrm>
            <a:off x="8826099" y="2044901"/>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a:p>
        </p:txBody>
      </p:sp>
      <p:sp>
        <p:nvSpPr>
          <p:cNvPr id="41" name="Freeform: Shape 40">
            <a:extLst>
              <a:ext uri="{FF2B5EF4-FFF2-40B4-BE49-F238E27FC236}">
                <a16:creationId xmlns:a16="http://schemas.microsoft.com/office/drawing/2014/main" id="{C3AFCA09-1411-4603-AEED-DBD79C4BE2CA}"/>
              </a:ext>
            </a:extLst>
          </p:cNvPr>
          <p:cNvSpPr/>
          <p:nvPr/>
        </p:nvSpPr>
        <p:spPr>
          <a:xfrm>
            <a:off x="8810222" y="2029025"/>
            <a:ext cx="774776" cy="774776"/>
          </a:xfrm>
          <a:custGeom>
            <a:avLst/>
            <a:gdLst>
              <a:gd name="connsiteX0" fmla="*/ 388023 w 774776"/>
              <a:gd name="connsiteY0" fmla="*/ 766521 h 774776"/>
              <a:gd name="connsiteX1" fmla="*/ 9526 w 774776"/>
              <a:gd name="connsiteY1" fmla="*/ 388023 h 774776"/>
              <a:gd name="connsiteX2" fmla="*/ 388023 w 774776"/>
              <a:gd name="connsiteY2" fmla="*/ 9526 h 774776"/>
              <a:gd name="connsiteX3" fmla="*/ 766520 w 774776"/>
              <a:gd name="connsiteY3" fmla="*/ 388023 h 774776"/>
              <a:gd name="connsiteX4" fmla="*/ 388023 w 774776"/>
              <a:gd name="connsiteY4" fmla="*/ 766521 h 774776"/>
              <a:gd name="connsiteX5" fmla="*/ 388023 w 774776"/>
              <a:gd name="connsiteY5" fmla="*/ 48900 h 774776"/>
              <a:gd name="connsiteX6" fmla="*/ 47630 w 774776"/>
              <a:gd name="connsiteY6" fmla="*/ 389293 h 774776"/>
              <a:gd name="connsiteX7" fmla="*/ 388023 w 774776"/>
              <a:gd name="connsiteY7" fmla="*/ 729687 h 774776"/>
              <a:gd name="connsiteX8" fmla="*/ 728416 w 774776"/>
              <a:gd name="connsiteY8" fmla="*/ 389293 h 774776"/>
              <a:gd name="connsiteX9" fmla="*/ 388023 w 774776"/>
              <a:gd name="connsiteY9" fmla="*/ 48900 h 77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4776" h="774776">
                <a:moveTo>
                  <a:pt x="388023" y="766521"/>
                </a:moveTo>
                <a:cubicBezTo>
                  <a:pt x="179722" y="766521"/>
                  <a:pt x="9526" y="596324"/>
                  <a:pt x="9526" y="388023"/>
                </a:cubicBezTo>
                <a:cubicBezTo>
                  <a:pt x="9526" y="179723"/>
                  <a:pt x="179722" y="9526"/>
                  <a:pt x="388023" y="9526"/>
                </a:cubicBezTo>
                <a:cubicBezTo>
                  <a:pt x="596323" y="9526"/>
                  <a:pt x="766520" y="179723"/>
                  <a:pt x="766520" y="388023"/>
                </a:cubicBezTo>
                <a:cubicBezTo>
                  <a:pt x="766520" y="596324"/>
                  <a:pt x="596323" y="766521"/>
                  <a:pt x="388023" y="766521"/>
                </a:cubicBezTo>
                <a:close/>
                <a:moveTo>
                  <a:pt x="388023" y="48900"/>
                </a:moveTo>
                <a:cubicBezTo>
                  <a:pt x="200045" y="48900"/>
                  <a:pt x="47630" y="201315"/>
                  <a:pt x="47630" y="389293"/>
                </a:cubicBezTo>
                <a:cubicBezTo>
                  <a:pt x="47630" y="577272"/>
                  <a:pt x="200045" y="729687"/>
                  <a:pt x="388023" y="729687"/>
                </a:cubicBezTo>
                <a:cubicBezTo>
                  <a:pt x="576001" y="729687"/>
                  <a:pt x="728416" y="577272"/>
                  <a:pt x="728416" y="389293"/>
                </a:cubicBezTo>
                <a:cubicBezTo>
                  <a:pt x="728416" y="201315"/>
                  <a:pt x="576001" y="48900"/>
                  <a:pt x="388023" y="48900"/>
                </a:cubicBezTo>
                <a:close/>
              </a:path>
            </a:pathLst>
          </a:custGeom>
          <a:solidFill>
            <a:srgbClr val="FFFFFF"/>
          </a:solidFill>
          <a:ln w="9525" cap="flat">
            <a:noFill/>
            <a:prstDash val="solid"/>
            <a:miter/>
          </a:ln>
        </p:spPr>
        <p:txBody>
          <a:bodyPr rtlCol="0" anchor="ctr"/>
          <a:lstStyle/>
          <a:p>
            <a:endParaRPr lang="ru-RU"/>
          </a:p>
        </p:txBody>
      </p:sp>
      <p:sp>
        <p:nvSpPr>
          <p:cNvPr id="42" name="Freeform: Shape 41">
            <a:extLst>
              <a:ext uri="{FF2B5EF4-FFF2-40B4-BE49-F238E27FC236}">
                <a16:creationId xmlns:a16="http://schemas.microsoft.com/office/drawing/2014/main" id="{7E4E0103-B430-4F31-B26F-21E197A41135}"/>
              </a:ext>
            </a:extLst>
          </p:cNvPr>
          <p:cNvSpPr/>
          <p:nvPr/>
        </p:nvSpPr>
        <p:spPr>
          <a:xfrm>
            <a:off x="7329938" y="-9526"/>
            <a:ext cx="4864579" cy="2311628"/>
          </a:xfrm>
          <a:custGeom>
            <a:avLst/>
            <a:gdLst>
              <a:gd name="connsiteX0" fmla="*/ 2911080 w 4864578"/>
              <a:gd name="connsiteY0" fmla="*/ 9526 h 2311627"/>
              <a:gd name="connsiteX1" fmla="*/ 2824712 w 4864578"/>
              <a:gd name="connsiteY1" fmla="*/ 9526 h 2311627"/>
              <a:gd name="connsiteX2" fmla="*/ 378451 w 4864578"/>
              <a:gd name="connsiteY2" fmla="*/ 1216145 h 2311627"/>
              <a:gd name="connsiteX3" fmla="*/ 134587 w 4864578"/>
              <a:gd name="connsiteY3" fmla="*/ 1413014 h 2311627"/>
              <a:gd name="connsiteX4" fmla="*/ 71081 w 4864578"/>
              <a:gd name="connsiteY4" fmla="*/ 1983300 h 2311627"/>
              <a:gd name="connsiteX5" fmla="*/ 79972 w 4864578"/>
              <a:gd name="connsiteY5" fmla="*/ 2001082 h 2311627"/>
              <a:gd name="connsiteX6" fmla="*/ 270491 w 4864578"/>
              <a:gd name="connsiteY6" fmla="*/ 2214463 h 2311627"/>
              <a:gd name="connsiteX7" fmla="*/ 561349 w 4864578"/>
              <a:gd name="connsiteY7" fmla="*/ 2304642 h 2311627"/>
              <a:gd name="connsiteX8" fmla="*/ 875070 w 4864578"/>
              <a:gd name="connsiteY8" fmla="*/ 2223354 h 2311627"/>
              <a:gd name="connsiteX9" fmla="*/ 4860722 w 4864578"/>
              <a:gd name="connsiteY9" fmla="*/ 258470 h 2311627"/>
              <a:gd name="connsiteX10" fmla="*/ 4860722 w 4864578"/>
              <a:gd name="connsiteY10" fmla="*/ 216556 h 2311627"/>
              <a:gd name="connsiteX11" fmla="*/ 858558 w 4864578"/>
              <a:gd name="connsiteY11" fmla="*/ 2189061 h 2311627"/>
              <a:gd name="connsiteX12" fmla="*/ 293353 w 4864578"/>
              <a:gd name="connsiteY12" fmla="*/ 2182710 h 2311627"/>
              <a:gd name="connsiteX13" fmla="*/ 114265 w 4864578"/>
              <a:gd name="connsiteY13" fmla="*/ 1983300 h 2311627"/>
              <a:gd name="connsiteX14" fmla="*/ 105374 w 4864578"/>
              <a:gd name="connsiteY14" fmla="*/ 1965519 h 2311627"/>
              <a:gd name="connsiteX15" fmla="*/ 163800 w 4864578"/>
              <a:gd name="connsiteY15" fmla="*/ 1437147 h 2311627"/>
              <a:gd name="connsiteX16" fmla="*/ 396233 w 4864578"/>
              <a:gd name="connsiteY16" fmla="*/ 1249168 h 2311627"/>
              <a:gd name="connsiteX17" fmla="*/ 396233 w 4864578"/>
              <a:gd name="connsiteY17" fmla="*/ 1249168 h 2311627"/>
              <a:gd name="connsiteX18" fmla="*/ 2911080 w 4864578"/>
              <a:gd name="connsiteY18" fmla="*/ 9526 h 231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64578" h="2311627">
                <a:moveTo>
                  <a:pt x="2911080" y="9526"/>
                </a:moveTo>
                <a:lnTo>
                  <a:pt x="2824712" y="9526"/>
                </a:lnTo>
                <a:lnTo>
                  <a:pt x="378451" y="1216145"/>
                </a:lnTo>
                <a:cubicBezTo>
                  <a:pt x="373371" y="1218685"/>
                  <a:pt x="240007" y="1284732"/>
                  <a:pt x="134587" y="1413014"/>
                </a:cubicBezTo>
                <a:cubicBezTo>
                  <a:pt x="35518" y="1532406"/>
                  <a:pt x="-54662" y="1728005"/>
                  <a:pt x="71081" y="1983300"/>
                </a:cubicBezTo>
                <a:lnTo>
                  <a:pt x="79972" y="2001082"/>
                </a:lnTo>
                <a:cubicBezTo>
                  <a:pt x="82512" y="2006163"/>
                  <a:pt x="142208" y="2125554"/>
                  <a:pt x="270491" y="2214463"/>
                </a:cubicBezTo>
                <a:cubicBezTo>
                  <a:pt x="339077" y="2261458"/>
                  <a:pt x="436877" y="2304642"/>
                  <a:pt x="561349" y="2304642"/>
                </a:cubicBezTo>
                <a:cubicBezTo>
                  <a:pt x="651528" y="2304642"/>
                  <a:pt x="755678" y="2283050"/>
                  <a:pt x="875070" y="2223354"/>
                </a:cubicBezTo>
                <a:lnTo>
                  <a:pt x="4860722" y="258470"/>
                </a:lnTo>
                <a:lnTo>
                  <a:pt x="4860722" y="216556"/>
                </a:lnTo>
                <a:lnTo>
                  <a:pt x="858558" y="2189061"/>
                </a:lnTo>
                <a:cubicBezTo>
                  <a:pt x="643907" y="2294481"/>
                  <a:pt x="454659" y="2293211"/>
                  <a:pt x="293353" y="2182710"/>
                </a:cubicBezTo>
                <a:cubicBezTo>
                  <a:pt x="172691" y="2100152"/>
                  <a:pt x="114265" y="1984570"/>
                  <a:pt x="114265" y="1983300"/>
                </a:cubicBezTo>
                <a:lnTo>
                  <a:pt x="105374" y="1965519"/>
                </a:lnTo>
                <a:cubicBezTo>
                  <a:pt x="11385" y="1775000"/>
                  <a:pt x="30437" y="1597182"/>
                  <a:pt x="163800" y="1437147"/>
                </a:cubicBezTo>
                <a:cubicBezTo>
                  <a:pt x="264140" y="1315215"/>
                  <a:pt x="394963" y="1250438"/>
                  <a:pt x="396233" y="1249168"/>
                </a:cubicBezTo>
                <a:lnTo>
                  <a:pt x="396233" y="1249168"/>
                </a:lnTo>
                <a:lnTo>
                  <a:pt x="2911080" y="9526"/>
                </a:lnTo>
                <a:close/>
              </a:path>
            </a:pathLst>
          </a:custGeom>
          <a:solidFill>
            <a:schemeClr val="bg1"/>
          </a:solidFill>
          <a:ln w="9525" cap="flat">
            <a:noFill/>
            <a:prstDash val="solid"/>
            <a:miter/>
          </a:ln>
        </p:spPr>
        <p:txBody>
          <a:bodyPr rtlCol="0" anchor="ctr"/>
          <a:lstStyle/>
          <a:p>
            <a:endParaRPr lang="ru-RU"/>
          </a:p>
        </p:txBody>
      </p:sp>
      <p:sp>
        <p:nvSpPr>
          <p:cNvPr id="44" name="Freeform: Shape 43">
            <a:extLst>
              <a:ext uri="{FF2B5EF4-FFF2-40B4-BE49-F238E27FC236}">
                <a16:creationId xmlns:a16="http://schemas.microsoft.com/office/drawing/2014/main" id="{65525C01-736F-4E07-B20A-72ABE0F38C9F}"/>
              </a:ext>
            </a:extLst>
          </p:cNvPr>
          <p:cNvSpPr/>
          <p:nvPr/>
        </p:nvSpPr>
        <p:spPr>
          <a:xfrm>
            <a:off x="9766949" y="442639"/>
            <a:ext cx="2425939" cy="2603756"/>
          </a:xfrm>
          <a:custGeom>
            <a:avLst/>
            <a:gdLst>
              <a:gd name="connsiteX0" fmla="*/ 2423711 w 2425938"/>
              <a:gd name="connsiteY0" fmla="*/ 1877880 h 2603756"/>
              <a:gd name="connsiteX1" fmla="*/ 1236144 w 2425938"/>
              <a:gd name="connsiteY1" fmla="*/ 2463408 h 2603756"/>
              <a:gd name="connsiteX2" fmla="*/ 429615 w 2425938"/>
              <a:gd name="connsiteY2" fmla="*/ 2415143 h 2603756"/>
              <a:gd name="connsiteX3" fmla="*/ 160348 w 2425938"/>
              <a:gd name="connsiteY3" fmla="*/ 2097612 h 2603756"/>
              <a:gd name="connsiteX4" fmla="*/ 146377 w 2425938"/>
              <a:gd name="connsiteY4" fmla="*/ 2069669 h 2603756"/>
              <a:gd name="connsiteX5" fmla="*/ 194642 w 2425938"/>
              <a:gd name="connsiteY5" fmla="*/ 1263139 h 2603756"/>
              <a:gd name="connsiteX6" fmla="*/ 512173 w 2425938"/>
              <a:gd name="connsiteY6" fmla="*/ 993873 h 2603756"/>
              <a:gd name="connsiteX7" fmla="*/ 2423711 w 2425938"/>
              <a:gd name="connsiteY7" fmla="*/ 51440 h 2603756"/>
              <a:gd name="connsiteX8" fmla="*/ 2423711 w 2425938"/>
              <a:gd name="connsiteY8" fmla="*/ 9526 h 2603756"/>
              <a:gd name="connsiteX9" fmla="*/ 494391 w 2425938"/>
              <a:gd name="connsiteY9" fmla="*/ 960850 h 2603756"/>
              <a:gd name="connsiteX10" fmla="*/ 164159 w 2425938"/>
              <a:gd name="connsiteY10" fmla="*/ 1240277 h 2603756"/>
              <a:gd name="connsiteX11" fmla="*/ 112083 w 2425938"/>
              <a:gd name="connsiteY11" fmla="*/ 2088721 h 2603756"/>
              <a:gd name="connsiteX12" fmla="*/ 126055 w 2425938"/>
              <a:gd name="connsiteY12" fmla="*/ 2116664 h 2603756"/>
              <a:gd name="connsiteX13" fmla="*/ 405483 w 2425938"/>
              <a:gd name="connsiteY13" fmla="*/ 2446896 h 2603756"/>
              <a:gd name="connsiteX14" fmla="*/ 851296 w 2425938"/>
              <a:gd name="connsiteY14" fmla="*/ 2601851 h 2603756"/>
              <a:gd name="connsiteX15" fmla="*/ 1252656 w 2425938"/>
              <a:gd name="connsiteY15" fmla="*/ 2498971 h 2603756"/>
              <a:gd name="connsiteX16" fmla="*/ 2422441 w 2425938"/>
              <a:gd name="connsiteY16" fmla="*/ 1922334 h 2603756"/>
              <a:gd name="connsiteX17" fmla="*/ 2422441 w 2425938"/>
              <a:gd name="connsiteY17" fmla="*/ 1877880 h 260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25938" h="2603756">
                <a:moveTo>
                  <a:pt x="2423711" y="1877880"/>
                </a:moveTo>
                <a:lnTo>
                  <a:pt x="1236144" y="2463408"/>
                </a:lnTo>
                <a:cubicBezTo>
                  <a:pt x="937665" y="2610742"/>
                  <a:pt x="665858" y="2594231"/>
                  <a:pt x="429615" y="2415143"/>
                </a:cubicBezTo>
                <a:cubicBezTo>
                  <a:pt x="251797" y="2280510"/>
                  <a:pt x="160348" y="2098882"/>
                  <a:pt x="160348" y="2097612"/>
                </a:cubicBezTo>
                <a:lnTo>
                  <a:pt x="146377" y="2069669"/>
                </a:lnTo>
                <a:cubicBezTo>
                  <a:pt x="-957" y="1771190"/>
                  <a:pt x="15554" y="1499383"/>
                  <a:pt x="194642" y="1263139"/>
                </a:cubicBezTo>
                <a:cubicBezTo>
                  <a:pt x="329275" y="1085322"/>
                  <a:pt x="509632" y="995143"/>
                  <a:pt x="512173" y="993873"/>
                </a:cubicBezTo>
                <a:lnTo>
                  <a:pt x="2423711" y="51440"/>
                </a:lnTo>
                <a:lnTo>
                  <a:pt x="2423711" y="9526"/>
                </a:lnTo>
                <a:lnTo>
                  <a:pt x="494391" y="960850"/>
                </a:lnTo>
                <a:cubicBezTo>
                  <a:pt x="486770" y="964660"/>
                  <a:pt x="303873" y="1056109"/>
                  <a:pt x="164159" y="1240277"/>
                </a:cubicBezTo>
                <a:cubicBezTo>
                  <a:pt x="34606" y="1411744"/>
                  <a:pt x="-80976" y="1697522"/>
                  <a:pt x="112083" y="2088721"/>
                </a:cubicBezTo>
                <a:lnTo>
                  <a:pt x="126055" y="2116664"/>
                </a:lnTo>
                <a:cubicBezTo>
                  <a:pt x="129865" y="2124284"/>
                  <a:pt x="221315" y="2307182"/>
                  <a:pt x="405483" y="2446896"/>
                </a:cubicBezTo>
                <a:cubicBezTo>
                  <a:pt x="510903" y="2526914"/>
                  <a:pt x="660778" y="2601851"/>
                  <a:pt x="851296" y="2601851"/>
                </a:cubicBezTo>
                <a:cubicBezTo>
                  <a:pt x="969418" y="2601851"/>
                  <a:pt x="1104052" y="2572638"/>
                  <a:pt x="1252656" y="2498971"/>
                </a:cubicBezTo>
                <a:lnTo>
                  <a:pt x="2422441" y="1922334"/>
                </a:lnTo>
                <a:lnTo>
                  <a:pt x="2422441" y="1877880"/>
                </a:lnTo>
                <a:close/>
              </a:path>
            </a:pathLst>
          </a:custGeom>
          <a:solidFill>
            <a:schemeClr val="bg1"/>
          </a:solidFill>
          <a:ln w="9525" cap="flat">
            <a:noFill/>
            <a:prstDash val="solid"/>
            <a:miter/>
          </a:ln>
        </p:spPr>
        <p:txBody>
          <a:bodyPr rtlCol="0" anchor="ctr"/>
          <a:lstStyle/>
          <a:p>
            <a:endParaRPr lang="ru-RU"/>
          </a:p>
        </p:txBody>
      </p:sp>
      <p:sp>
        <p:nvSpPr>
          <p:cNvPr id="48" name="Freeform: Shape 47">
            <a:extLst>
              <a:ext uri="{FF2B5EF4-FFF2-40B4-BE49-F238E27FC236}">
                <a16:creationId xmlns:a16="http://schemas.microsoft.com/office/drawing/2014/main" id="{49472789-B79C-464F-9D88-E51F8B5062D3}"/>
              </a:ext>
            </a:extLst>
          </p:cNvPr>
          <p:cNvSpPr/>
          <p:nvPr userDrawn="1"/>
        </p:nvSpPr>
        <p:spPr>
          <a:xfrm>
            <a:off x="-9526" y="2340318"/>
            <a:ext cx="2870483" cy="2540250"/>
          </a:xfrm>
          <a:custGeom>
            <a:avLst/>
            <a:gdLst>
              <a:gd name="connsiteX0" fmla="*/ 2481189 w 2870482"/>
              <a:gd name="connsiteY0" fmla="*/ 1064887 h 2540250"/>
              <a:gd name="connsiteX1" fmla="*/ 1678470 w 2870482"/>
              <a:gd name="connsiteY1" fmla="*/ 1461166 h 2540250"/>
              <a:gd name="connsiteX2" fmla="*/ 1406664 w 2870482"/>
              <a:gd name="connsiteY2" fmla="*/ 1448465 h 2540250"/>
              <a:gd name="connsiteX3" fmla="*/ 9526 w 2870482"/>
              <a:gd name="connsiteY3" fmla="*/ 2136873 h 2540250"/>
              <a:gd name="connsiteX4" fmla="*/ 9526 w 2870482"/>
              <a:gd name="connsiteY4" fmla="*/ 2531882 h 2540250"/>
              <a:gd name="connsiteX5" fmla="*/ 1564159 w 2870482"/>
              <a:gd name="connsiteY5" fmla="*/ 1765996 h 2540250"/>
              <a:gd name="connsiteX6" fmla="*/ 1708953 w 2870482"/>
              <a:gd name="connsiteY6" fmla="*/ 1500540 h 2540250"/>
              <a:gd name="connsiteX7" fmla="*/ 1706413 w 2870482"/>
              <a:gd name="connsiteY7" fmla="*/ 1494189 h 2540250"/>
              <a:gd name="connsiteX8" fmla="*/ 1703873 w 2870482"/>
              <a:gd name="connsiteY8" fmla="*/ 1490379 h 2540250"/>
              <a:gd name="connsiteX9" fmla="*/ 2498971 w 2870482"/>
              <a:gd name="connsiteY9" fmla="*/ 1097910 h 2540250"/>
              <a:gd name="connsiteX10" fmla="*/ 2806341 w 2870482"/>
              <a:gd name="connsiteY10" fmla="*/ 330755 h 2540250"/>
              <a:gd name="connsiteX11" fmla="*/ 2797450 w 2870482"/>
              <a:gd name="connsiteY11" fmla="*/ 312973 h 2540250"/>
              <a:gd name="connsiteX12" fmla="*/ 2002352 w 2870482"/>
              <a:gd name="connsiteY12" fmla="*/ 90701 h 2540250"/>
              <a:gd name="connsiteX13" fmla="*/ 9526 w 2870482"/>
              <a:gd name="connsiteY13" fmla="*/ 1073778 h 2540250"/>
              <a:gd name="connsiteX14" fmla="*/ 9526 w 2870482"/>
              <a:gd name="connsiteY14" fmla="*/ 1115692 h 2540250"/>
              <a:gd name="connsiteX15" fmla="*/ 2017594 w 2870482"/>
              <a:gd name="connsiteY15" fmla="*/ 124994 h 2540250"/>
              <a:gd name="connsiteX16" fmla="*/ 2582799 w 2870482"/>
              <a:gd name="connsiteY16" fmla="*/ 131345 h 2540250"/>
              <a:gd name="connsiteX17" fmla="*/ 2761887 w 2870482"/>
              <a:gd name="connsiteY17" fmla="*/ 330755 h 2540250"/>
              <a:gd name="connsiteX18" fmla="*/ 2770778 w 2870482"/>
              <a:gd name="connsiteY18" fmla="*/ 348536 h 2540250"/>
              <a:gd name="connsiteX19" fmla="*/ 2712352 w 2870482"/>
              <a:gd name="connsiteY19" fmla="*/ 876908 h 2540250"/>
              <a:gd name="connsiteX20" fmla="*/ 2481189 w 2870482"/>
              <a:gd name="connsiteY20" fmla="*/ 1064887 h 2540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70482" h="2540250">
                <a:moveTo>
                  <a:pt x="2481189" y="1064887"/>
                </a:moveTo>
                <a:lnTo>
                  <a:pt x="1678470" y="1461166"/>
                </a:lnTo>
                <a:cubicBezTo>
                  <a:pt x="1640366" y="1423062"/>
                  <a:pt x="1556538" y="1374797"/>
                  <a:pt x="1406664" y="1448465"/>
                </a:cubicBezTo>
                <a:lnTo>
                  <a:pt x="9526" y="2136873"/>
                </a:lnTo>
                <a:lnTo>
                  <a:pt x="9526" y="2531882"/>
                </a:lnTo>
                <a:lnTo>
                  <a:pt x="1564159" y="1765996"/>
                </a:lnTo>
                <a:cubicBezTo>
                  <a:pt x="1564159" y="1765996"/>
                  <a:pt x="1785161" y="1656765"/>
                  <a:pt x="1708953" y="1500540"/>
                </a:cubicBezTo>
                <a:lnTo>
                  <a:pt x="1706413" y="1494189"/>
                </a:lnTo>
                <a:cubicBezTo>
                  <a:pt x="1706413" y="1494189"/>
                  <a:pt x="1705143" y="1492919"/>
                  <a:pt x="1703873" y="1490379"/>
                </a:cubicBezTo>
                <a:lnTo>
                  <a:pt x="2498971" y="1097910"/>
                </a:lnTo>
                <a:cubicBezTo>
                  <a:pt x="2504051" y="1095370"/>
                  <a:pt x="3047665" y="819753"/>
                  <a:pt x="2806341" y="330755"/>
                </a:cubicBezTo>
                <a:lnTo>
                  <a:pt x="2797450" y="312973"/>
                </a:lnTo>
                <a:cubicBezTo>
                  <a:pt x="2794910" y="307892"/>
                  <a:pt x="2547236" y="-178566"/>
                  <a:pt x="2002352" y="90701"/>
                </a:cubicBezTo>
                <a:lnTo>
                  <a:pt x="9526" y="1073778"/>
                </a:lnTo>
                <a:lnTo>
                  <a:pt x="9526" y="1115692"/>
                </a:lnTo>
                <a:lnTo>
                  <a:pt x="2017594" y="124994"/>
                </a:lnTo>
                <a:cubicBezTo>
                  <a:pt x="2232245" y="19574"/>
                  <a:pt x="2421493" y="20844"/>
                  <a:pt x="2582799" y="131345"/>
                </a:cubicBezTo>
                <a:cubicBezTo>
                  <a:pt x="2703461" y="213903"/>
                  <a:pt x="2761887" y="329484"/>
                  <a:pt x="2761887" y="330755"/>
                </a:cubicBezTo>
                <a:lnTo>
                  <a:pt x="2770778" y="348536"/>
                </a:lnTo>
                <a:cubicBezTo>
                  <a:pt x="2864767" y="539055"/>
                  <a:pt x="2845715" y="716873"/>
                  <a:pt x="2712352" y="876908"/>
                </a:cubicBezTo>
                <a:cubicBezTo>
                  <a:pt x="2613282" y="998840"/>
                  <a:pt x="2482459" y="1063617"/>
                  <a:pt x="2481189" y="1064887"/>
                </a:cubicBezTo>
                <a:close/>
              </a:path>
            </a:pathLst>
          </a:custGeom>
          <a:solidFill>
            <a:schemeClr val="bg1"/>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15640900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hanks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C229411-48AD-4A50-B02E-041030F18963}"/>
              </a:ext>
            </a:extLst>
          </p:cNvPr>
          <p:cNvSpPr>
            <a:spLocks noGrp="1"/>
          </p:cNvSpPr>
          <p:nvPr>
            <p:ph type="pic" sz="quarter" idx="21"/>
          </p:nvPr>
        </p:nvSpPr>
        <p:spPr>
          <a:xfrm>
            <a:off x="5245189" y="1"/>
            <a:ext cx="6943003" cy="5934621"/>
          </a:xfrm>
          <a:custGeom>
            <a:avLst/>
            <a:gdLst>
              <a:gd name="connsiteX0" fmla="*/ 6940462 w 6943003"/>
              <a:gd name="connsiteY0" fmla="*/ 0 h 5934621"/>
              <a:gd name="connsiteX1" fmla="*/ 6943003 w 6943003"/>
              <a:gd name="connsiteY1" fmla="*/ 0 h 5934621"/>
              <a:gd name="connsiteX2" fmla="*/ 6943003 w 6943003"/>
              <a:gd name="connsiteY2" fmla="*/ 3562350 h 5934621"/>
              <a:gd name="connsiteX3" fmla="*/ 2564043 w 6943003"/>
              <a:gd name="connsiteY3" fmla="*/ 5721350 h 5934621"/>
              <a:gd name="connsiteX4" fmla="*/ 233592 w 6943003"/>
              <a:gd name="connsiteY4" fmla="*/ 4930141 h 5934621"/>
              <a:gd name="connsiteX5" fmla="*/ 213272 w 6943003"/>
              <a:gd name="connsiteY5" fmla="*/ 4889500 h 5934621"/>
              <a:gd name="connsiteX6" fmla="*/ 1004482 w 6943003"/>
              <a:gd name="connsiteY6" fmla="*/ 2559050 h 5934621"/>
              <a:gd name="connsiteX7" fmla="*/ 2136693 w 6943003"/>
              <a:gd name="connsiteY7" fmla="*/ 2000704 h 5934621"/>
              <a:gd name="connsiteX8" fmla="*/ 2183042 w 6943003"/>
              <a:gd name="connsiteY8" fmla="*/ 2039620 h 5934621"/>
              <a:gd name="connsiteX9" fmla="*/ 2473872 w 6943003"/>
              <a:gd name="connsiteY9" fmla="*/ 2129790 h 5934621"/>
              <a:gd name="connsiteX10" fmla="*/ 2787562 w 6943003"/>
              <a:gd name="connsiteY10" fmla="*/ 2048510 h 593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43003" h="5934621">
                <a:moveTo>
                  <a:pt x="6940462" y="0"/>
                </a:moveTo>
                <a:lnTo>
                  <a:pt x="6943003" y="0"/>
                </a:lnTo>
                <a:lnTo>
                  <a:pt x="6943003" y="3562350"/>
                </a:lnTo>
                <a:lnTo>
                  <a:pt x="2564043" y="5721350"/>
                </a:lnTo>
                <a:cubicBezTo>
                  <a:pt x="1003212" y="6490971"/>
                  <a:pt x="233592" y="4930141"/>
                  <a:pt x="233592" y="4930141"/>
                </a:cubicBezTo>
                <a:lnTo>
                  <a:pt x="213272" y="4889500"/>
                </a:lnTo>
                <a:cubicBezTo>
                  <a:pt x="-556348" y="3328670"/>
                  <a:pt x="1004482" y="2559050"/>
                  <a:pt x="1004482" y="2559050"/>
                </a:cubicBezTo>
                <a:lnTo>
                  <a:pt x="2136693" y="2000704"/>
                </a:lnTo>
                <a:lnTo>
                  <a:pt x="2183042" y="2039620"/>
                </a:lnTo>
                <a:cubicBezTo>
                  <a:pt x="2251622" y="2086610"/>
                  <a:pt x="2349412" y="2129790"/>
                  <a:pt x="2473872" y="2129790"/>
                </a:cubicBezTo>
                <a:cubicBezTo>
                  <a:pt x="2564042" y="2129790"/>
                  <a:pt x="2668182" y="2108200"/>
                  <a:pt x="2787562" y="2048510"/>
                </a:cubicBezTo>
                <a:close/>
              </a:path>
            </a:pathLst>
          </a:custGeom>
        </p:spPr>
        <p:txBody>
          <a:bodyPr wrap="square" anchor="ctr" anchorCtr="0">
            <a:noAutofit/>
          </a:bodyPr>
          <a:lstStyle>
            <a:lvl1pPr marL="0" indent="0" algn="ctr">
              <a:buNone/>
              <a:defRPr sz="1400"/>
            </a:lvl1pPr>
          </a:lstStyle>
          <a:p>
            <a:r>
              <a:rPr lang="en-US"/>
              <a:t>Click icon to add picture</a:t>
            </a:r>
            <a:endParaRPr lang="ru-RU"/>
          </a:p>
        </p:txBody>
      </p:sp>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814944" y="453050"/>
            <a:ext cx="10515600" cy="1325563"/>
          </a:xfrm>
        </p:spPr>
        <p:txBody>
          <a:bodyPr/>
          <a:lstStyle>
            <a:lvl1pPr>
              <a:defRPr/>
            </a:lvl1pPr>
          </a:lstStyle>
          <a:p>
            <a:r>
              <a:rPr lang="en-US" dirty="0"/>
              <a:t>THANK YOU!</a:t>
            </a:r>
            <a:endParaRPr lang="ru-RU" dirty="0"/>
          </a:p>
        </p:txBody>
      </p:sp>
      <p:sp>
        <p:nvSpPr>
          <p:cNvPr id="12" name="Freeform: Shape 11">
            <a:extLst>
              <a:ext uri="{FF2B5EF4-FFF2-40B4-BE49-F238E27FC236}">
                <a16:creationId xmlns:a16="http://schemas.microsoft.com/office/drawing/2014/main" id="{F9E3EED1-7BB3-4B75-BCA9-1C1223740B3C}"/>
              </a:ext>
            </a:extLst>
          </p:cNvPr>
          <p:cNvSpPr/>
          <p:nvPr/>
        </p:nvSpPr>
        <p:spPr>
          <a:xfrm>
            <a:off x="8704586" y="5422906"/>
            <a:ext cx="736600" cy="736600"/>
          </a:xfrm>
          <a:custGeom>
            <a:avLst/>
            <a:gdLst>
              <a:gd name="connsiteX0" fmla="*/ 372104 w 736600"/>
              <a:gd name="connsiteY0" fmla="*/ 731514 h 736600"/>
              <a:gd name="connsiteX1" fmla="*/ 731514 w 736600"/>
              <a:gd name="connsiteY1" fmla="*/ 372104 h 736600"/>
              <a:gd name="connsiteX2" fmla="*/ 372104 w 736600"/>
              <a:gd name="connsiteY2" fmla="*/ 12694 h 736600"/>
              <a:gd name="connsiteX3" fmla="*/ 12694 w 736600"/>
              <a:gd name="connsiteY3" fmla="*/ 372104 h 736600"/>
              <a:gd name="connsiteX4" fmla="*/ 372104 w 736600"/>
              <a:gd name="connsiteY4" fmla="*/ 731514 h 736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00" h="736600">
                <a:moveTo>
                  <a:pt x="372104" y="731514"/>
                </a:moveTo>
                <a:cubicBezTo>
                  <a:pt x="570224" y="731514"/>
                  <a:pt x="731514" y="570224"/>
                  <a:pt x="731514" y="372104"/>
                </a:cubicBezTo>
                <a:cubicBezTo>
                  <a:pt x="731514" y="173984"/>
                  <a:pt x="570224" y="12694"/>
                  <a:pt x="372104" y="12694"/>
                </a:cubicBezTo>
                <a:cubicBezTo>
                  <a:pt x="173984" y="12694"/>
                  <a:pt x="12694" y="173984"/>
                  <a:pt x="12694" y="372104"/>
                </a:cubicBezTo>
                <a:cubicBezTo>
                  <a:pt x="12694" y="570224"/>
                  <a:pt x="173984" y="731514"/>
                  <a:pt x="372104" y="731514"/>
                </a:cubicBezTo>
              </a:path>
            </a:pathLst>
          </a:custGeom>
          <a:solidFill>
            <a:schemeClr val="accent1"/>
          </a:solidFill>
          <a:ln w="12694"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29016A5F-A55B-4605-B66C-5C6E2BF4919F}"/>
              </a:ext>
            </a:extLst>
          </p:cNvPr>
          <p:cNvSpPr/>
          <p:nvPr/>
        </p:nvSpPr>
        <p:spPr>
          <a:xfrm>
            <a:off x="9659429" y="3776986"/>
            <a:ext cx="2540000" cy="2628900"/>
          </a:xfrm>
          <a:custGeom>
            <a:avLst/>
            <a:gdLst>
              <a:gd name="connsiteX0" fmla="*/ 2528761 w 2540000"/>
              <a:gd name="connsiteY0" fmla="*/ 12694 h 2628900"/>
              <a:gd name="connsiteX1" fmla="*/ 487871 w 2540000"/>
              <a:gd name="connsiteY1" fmla="*/ 1018534 h 2628900"/>
              <a:gd name="connsiteX2" fmla="*/ 113221 w 2540000"/>
              <a:gd name="connsiteY2" fmla="*/ 2120894 h 2628900"/>
              <a:gd name="connsiteX3" fmla="*/ 127191 w 2540000"/>
              <a:gd name="connsiteY3" fmla="*/ 2148834 h 2628900"/>
              <a:gd name="connsiteX4" fmla="*/ 1229551 w 2540000"/>
              <a:gd name="connsiteY4" fmla="*/ 2523484 h 2628900"/>
              <a:gd name="connsiteX5" fmla="*/ 2528761 w 2540000"/>
              <a:gd name="connsiteY5" fmla="*/ 1883404 h 2628900"/>
              <a:gd name="connsiteX6" fmla="*/ 2528761 w 2540000"/>
              <a:gd name="connsiteY6" fmla="*/ 12694 h 262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40000" h="2628900">
                <a:moveTo>
                  <a:pt x="2528761" y="12694"/>
                </a:moveTo>
                <a:lnTo>
                  <a:pt x="487871" y="1018534"/>
                </a:lnTo>
                <a:cubicBezTo>
                  <a:pt x="487871" y="1018534"/>
                  <a:pt x="-249999" y="1383024"/>
                  <a:pt x="113221" y="2120894"/>
                </a:cubicBezTo>
                <a:lnTo>
                  <a:pt x="127191" y="2148834"/>
                </a:lnTo>
                <a:cubicBezTo>
                  <a:pt x="127191" y="2148834"/>
                  <a:pt x="491681" y="2886705"/>
                  <a:pt x="1229551" y="2523484"/>
                </a:cubicBezTo>
                <a:lnTo>
                  <a:pt x="2528761" y="1883404"/>
                </a:lnTo>
                <a:lnTo>
                  <a:pt x="2528761" y="12694"/>
                </a:lnTo>
                <a:close/>
              </a:path>
            </a:pathLst>
          </a:custGeom>
          <a:solidFill>
            <a:schemeClr val="accent3"/>
          </a:solidFill>
          <a:ln w="12694" cap="flat">
            <a:noFill/>
            <a:prstDash val="solid"/>
            <a:miter/>
          </a:ln>
        </p:spPr>
        <p:txBody>
          <a:bodyPr rtlCol="0" anchor="ctr"/>
          <a:lstStyle/>
          <a:p>
            <a:endParaRPr lang="ru-RU" dirty="0"/>
          </a:p>
        </p:txBody>
      </p:sp>
      <p:sp>
        <p:nvSpPr>
          <p:cNvPr id="19" name="Text Placeholder 26">
            <a:extLst>
              <a:ext uri="{FF2B5EF4-FFF2-40B4-BE49-F238E27FC236}">
                <a16:creationId xmlns:a16="http://schemas.microsoft.com/office/drawing/2014/main" id="{9DBE4B29-4897-4A3A-B883-A887BCDA3718}"/>
              </a:ext>
            </a:extLst>
          </p:cNvPr>
          <p:cNvSpPr>
            <a:spLocks noGrp="1"/>
          </p:cNvSpPr>
          <p:nvPr>
            <p:ph type="body" sz="quarter" idx="16" hasCustomPrompt="1"/>
          </p:nvPr>
        </p:nvSpPr>
        <p:spPr>
          <a:xfrm>
            <a:off x="824420" y="3955665"/>
            <a:ext cx="4367531" cy="524711"/>
          </a:xfrm>
        </p:spPr>
        <p:txBody>
          <a:bodyPr>
            <a:noAutofit/>
          </a:bodyPr>
          <a:lstStyle>
            <a:lvl1pPr marL="0" indent="0" algn="l">
              <a:buNone/>
              <a:defRPr sz="2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August Bergqvist</a:t>
            </a:r>
          </a:p>
        </p:txBody>
      </p:sp>
      <p:sp>
        <p:nvSpPr>
          <p:cNvPr id="20" name="Text Placeholder 26">
            <a:extLst>
              <a:ext uri="{FF2B5EF4-FFF2-40B4-BE49-F238E27FC236}">
                <a16:creationId xmlns:a16="http://schemas.microsoft.com/office/drawing/2014/main" id="{0EF4532A-9AB5-4545-A83D-BD0E39635727}"/>
              </a:ext>
            </a:extLst>
          </p:cNvPr>
          <p:cNvSpPr>
            <a:spLocks noGrp="1"/>
          </p:cNvSpPr>
          <p:nvPr>
            <p:ph type="body" sz="quarter" idx="17" hasCustomPrompt="1"/>
          </p:nvPr>
        </p:nvSpPr>
        <p:spPr>
          <a:xfrm>
            <a:off x="824420" y="4633361"/>
            <a:ext cx="4367531" cy="36512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Phone:</a:t>
            </a:r>
          </a:p>
        </p:txBody>
      </p:sp>
      <p:sp>
        <p:nvSpPr>
          <p:cNvPr id="21" name="Text Placeholder 26">
            <a:extLst>
              <a:ext uri="{FF2B5EF4-FFF2-40B4-BE49-F238E27FC236}">
                <a16:creationId xmlns:a16="http://schemas.microsoft.com/office/drawing/2014/main" id="{D579A1F5-9180-47FE-A31B-4E37384383C4}"/>
              </a:ext>
            </a:extLst>
          </p:cNvPr>
          <p:cNvSpPr>
            <a:spLocks noGrp="1"/>
          </p:cNvSpPr>
          <p:nvPr>
            <p:ph type="body" sz="quarter" idx="18" hasCustomPrompt="1"/>
          </p:nvPr>
        </p:nvSpPr>
        <p:spPr>
          <a:xfrm>
            <a:off x="824420" y="4892976"/>
            <a:ext cx="4367531" cy="365125"/>
          </a:xfrm>
        </p:spPr>
        <p:txBody>
          <a:bodyPr>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678 555-0128</a:t>
            </a:r>
          </a:p>
        </p:txBody>
      </p:sp>
      <p:sp>
        <p:nvSpPr>
          <p:cNvPr id="22" name="Text Placeholder 26">
            <a:extLst>
              <a:ext uri="{FF2B5EF4-FFF2-40B4-BE49-F238E27FC236}">
                <a16:creationId xmlns:a16="http://schemas.microsoft.com/office/drawing/2014/main" id="{71BBF4E8-67FF-4A65-9EC1-AE832CEBE85D}"/>
              </a:ext>
            </a:extLst>
          </p:cNvPr>
          <p:cNvSpPr>
            <a:spLocks noGrp="1"/>
          </p:cNvSpPr>
          <p:nvPr>
            <p:ph type="body" sz="quarter" idx="19" hasCustomPrompt="1"/>
          </p:nvPr>
        </p:nvSpPr>
        <p:spPr>
          <a:xfrm>
            <a:off x="824420" y="5334299"/>
            <a:ext cx="4367531" cy="365125"/>
          </a:xfrm>
        </p:spPr>
        <p:txBody>
          <a:bodyPr>
            <a:noAutofit/>
          </a:bodyPr>
          <a:lstStyle>
            <a:lvl1pPr marL="0" indent="0" algn="l">
              <a:buNone/>
              <a:defRPr sz="1800" b="1" i="0"/>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Email:</a:t>
            </a:r>
          </a:p>
        </p:txBody>
      </p:sp>
      <p:sp>
        <p:nvSpPr>
          <p:cNvPr id="23" name="Text Placeholder 26">
            <a:extLst>
              <a:ext uri="{FF2B5EF4-FFF2-40B4-BE49-F238E27FC236}">
                <a16:creationId xmlns:a16="http://schemas.microsoft.com/office/drawing/2014/main" id="{5BB088E3-63C1-423F-A939-150B8E1F87A7}"/>
              </a:ext>
            </a:extLst>
          </p:cNvPr>
          <p:cNvSpPr>
            <a:spLocks noGrp="1"/>
          </p:cNvSpPr>
          <p:nvPr>
            <p:ph type="body" sz="quarter" idx="20" hasCustomPrompt="1"/>
          </p:nvPr>
        </p:nvSpPr>
        <p:spPr>
          <a:xfrm>
            <a:off x="824420" y="5593914"/>
            <a:ext cx="4367531" cy="365125"/>
          </a:xfrm>
        </p:spPr>
        <p:txBody>
          <a:bodyPr>
            <a:noAutofit/>
          </a:bodyPr>
          <a:lstStyle>
            <a:lvl1pPr marL="0" indent="0" algn="l">
              <a:buNone/>
              <a:defRPr sz="2500" b="1" i="0">
                <a:solidFill>
                  <a:schemeClr val="accent3"/>
                </a:solidFill>
                <a:latin typeface="+mj-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BERGQVIST@EXAMPLE.COM</a:t>
            </a:r>
          </a:p>
        </p:txBody>
      </p:sp>
      <p:sp>
        <p:nvSpPr>
          <p:cNvPr id="3" name="Graphic 23">
            <a:extLst>
              <a:ext uri="{FF2B5EF4-FFF2-40B4-BE49-F238E27FC236}">
                <a16:creationId xmlns:a16="http://schemas.microsoft.com/office/drawing/2014/main" id="{7E62A657-0B76-4081-A698-3C47F1AFC78E}"/>
              </a:ext>
            </a:extLst>
          </p:cNvPr>
          <p:cNvSpPr/>
          <p:nvPr/>
        </p:nvSpPr>
        <p:spPr>
          <a:xfrm>
            <a:off x="900978" y="1561556"/>
            <a:ext cx="2973890" cy="165305"/>
          </a:xfrm>
          <a:custGeom>
            <a:avLst/>
            <a:gdLst>
              <a:gd name="connsiteX0" fmla="*/ 2914974 w 2973890"/>
              <a:gd name="connsiteY0" fmla="*/ 159367 h 165304"/>
              <a:gd name="connsiteX1" fmla="*/ 70199 w 2973890"/>
              <a:gd name="connsiteY1" fmla="*/ 159367 h 165304"/>
              <a:gd name="connsiteX2" fmla="*/ 8816 w 2973890"/>
              <a:gd name="connsiteY2" fmla="*/ 84344 h 165304"/>
              <a:gd name="connsiteX3" fmla="*/ 8816 w 2973890"/>
              <a:gd name="connsiteY3" fmla="*/ 84344 h 165304"/>
              <a:gd name="connsiteX4" fmla="*/ 70199 w 2973890"/>
              <a:gd name="connsiteY4" fmla="*/ 10593 h 165304"/>
              <a:gd name="connsiteX5" fmla="*/ 2913916 w 2973890"/>
              <a:gd name="connsiteY5" fmla="*/ 10593 h 165304"/>
              <a:gd name="connsiteX6" fmla="*/ 2975298 w 2973890"/>
              <a:gd name="connsiteY6" fmla="*/ 84344 h 165304"/>
              <a:gd name="connsiteX7" fmla="*/ 2975298 w 2973890"/>
              <a:gd name="connsiteY7" fmla="*/ 84344 h 165304"/>
              <a:gd name="connsiteX8" fmla="*/ 2914974 w 2973890"/>
              <a:gd name="connsiteY8" fmla="*/ 159367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890" h="165304">
                <a:moveTo>
                  <a:pt x="2914974" y="159367"/>
                </a:moveTo>
                <a:lnTo>
                  <a:pt x="70199" y="159367"/>
                </a:lnTo>
                <a:cubicBezTo>
                  <a:pt x="36333" y="159367"/>
                  <a:pt x="8816" y="125034"/>
                  <a:pt x="8816" y="84344"/>
                </a:cubicBezTo>
                <a:lnTo>
                  <a:pt x="8816" y="84344"/>
                </a:lnTo>
                <a:cubicBezTo>
                  <a:pt x="8816" y="43654"/>
                  <a:pt x="36333" y="10593"/>
                  <a:pt x="70199" y="10593"/>
                </a:cubicBezTo>
                <a:lnTo>
                  <a:pt x="2913916" y="10593"/>
                </a:lnTo>
                <a:cubicBezTo>
                  <a:pt x="2947782" y="10593"/>
                  <a:pt x="2975298" y="43654"/>
                  <a:pt x="2975298" y="84344"/>
                </a:cubicBezTo>
                <a:lnTo>
                  <a:pt x="2975298" y="84344"/>
                </a:lnTo>
                <a:cubicBezTo>
                  <a:pt x="2976357" y="125034"/>
                  <a:pt x="2948840" y="159367"/>
                  <a:pt x="2914974" y="159367"/>
                </a:cubicBezTo>
                <a:close/>
              </a:path>
            </a:pathLst>
          </a:custGeom>
          <a:gradFill>
            <a:gsLst>
              <a:gs pos="0">
                <a:schemeClr val="accent1"/>
              </a:gs>
              <a:gs pos="100000">
                <a:schemeClr val="accent3"/>
              </a:gs>
            </a:gsLst>
            <a:lin ang="0" scaled="1"/>
          </a:gradFill>
          <a:ln w="10580"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C51D0359-A547-4B21-8850-06B9F1CDF9CE}"/>
              </a:ext>
            </a:extLst>
          </p:cNvPr>
          <p:cNvSpPr/>
          <p:nvPr userDrawn="1"/>
        </p:nvSpPr>
        <p:spPr>
          <a:xfrm>
            <a:off x="7172412" y="-12694"/>
            <a:ext cx="4978400" cy="2133600"/>
          </a:xfrm>
          <a:custGeom>
            <a:avLst/>
            <a:gdLst>
              <a:gd name="connsiteX0" fmla="*/ 2517688 w 4978400"/>
              <a:gd name="connsiteY0" fmla="*/ 12694 h 2133600"/>
              <a:gd name="connsiteX1" fmla="*/ 371388 w 4978400"/>
              <a:gd name="connsiteY1" fmla="*/ 1070604 h 2133600"/>
              <a:gd name="connsiteX2" fmla="*/ 72938 w 4978400"/>
              <a:gd name="connsiteY2" fmla="*/ 1812284 h 2133600"/>
              <a:gd name="connsiteX3" fmla="*/ 81828 w 4978400"/>
              <a:gd name="connsiteY3" fmla="*/ 1830064 h 2133600"/>
              <a:gd name="connsiteX4" fmla="*/ 851448 w 4978400"/>
              <a:gd name="connsiteY4" fmla="*/ 2044694 h 2133600"/>
              <a:gd name="connsiteX5" fmla="*/ 4970058 w 4978400"/>
              <a:gd name="connsiteY5" fmla="*/ 12694 h 2133600"/>
              <a:gd name="connsiteX6" fmla="*/ 2517688 w 4978400"/>
              <a:gd name="connsiteY6" fmla="*/ 12694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400" h="2133600">
                <a:moveTo>
                  <a:pt x="2517688" y="12694"/>
                </a:moveTo>
                <a:lnTo>
                  <a:pt x="371388" y="1070604"/>
                </a:lnTo>
                <a:cubicBezTo>
                  <a:pt x="371388" y="1070604"/>
                  <a:pt x="-163282" y="1334764"/>
                  <a:pt x="72938" y="1812284"/>
                </a:cubicBezTo>
                <a:lnTo>
                  <a:pt x="81828" y="1830064"/>
                </a:lnTo>
                <a:cubicBezTo>
                  <a:pt x="81828" y="1830064"/>
                  <a:pt x="316778" y="2307584"/>
                  <a:pt x="851448" y="2044694"/>
                </a:cubicBezTo>
                <a:lnTo>
                  <a:pt x="4970058" y="12694"/>
                </a:lnTo>
                <a:lnTo>
                  <a:pt x="2517688" y="12694"/>
                </a:lnTo>
                <a:close/>
              </a:path>
            </a:pathLst>
          </a:custGeom>
          <a:solidFill>
            <a:schemeClr val="accent1"/>
          </a:solidFill>
          <a:ln w="12694" cap="flat">
            <a:noFill/>
            <a:prstDash val="solid"/>
            <a:miter/>
          </a:ln>
        </p:spPr>
        <p:txBody>
          <a:bodyPr rtlCol="0" anchor="ctr"/>
          <a:lstStyle/>
          <a:p>
            <a:endParaRPr lang="ru-RU" dirty="0"/>
          </a:p>
        </p:txBody>
      </p:sp>
    </p:spTree>
    <p:extLst>
      <p:ext uri="{BB962C8B-B14F-4D97-AF65-F5344CB8AC3E}">
        <p14:creationId xmlns:p14="http://schemas.microsoft.com/office/powerpoint/2010/main" val="4129434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AD403-A15F-4A2F-B050-AB874136E732}"/>
              </a:ext>
            </a:extLst>
          </p:cNvPr>
          <p:cNvSpPr>
            <a:spLocks noGrp="1"/>
          </p:cNvSpPr>
          <p:nvPr>
            <p:ph type="title" hasCustomPrompt="1"/>
          </p:nvPr>
        </p:nvSpPr>
        <p:spPr>
          <a:xfrm>
            <a:off x="758588" y="1436921"/>
            <a:ext cx="5690680" cy="1517356"/>
          </a:xfrm>
        </p:spPr>
        <p:txBody>
          <a:bodyPr>
            <a:noAutofit/>
          </a:bodyPr>
          <a:lstStyle>
            <a:lvl1pPr>
              <a:defRPr sz="6000"/>
            </a:lvl1pPr>
          </a:lstStyle>
          <a:p>
            <a:r>
              <a:rPr lang="en-US" dirty="0"/>
              <a:t>PRESENTATION</a:t>
            </a:r>
            <a:br>
              <a:rPr lang="en-US" dirty="0"/>
            </a:br>
            <a:r>
              <a:rPr lang="en-US" dirty="0"/>
              <a:t>TITLE    </a:t>
            </a:r>
            <a:endParaRPr lang="ru-RU" dirty="0"/>
          </a:p>
        </p:txBody>
      </p:sp>
      <p:sp>
        <p:nvSpPr>
          <p:cNvPr id="28" name="Freeform: Shape 27">
            <a:extLst>
              <a:ext uri="{FF2B5EF4-FFF2-40B4-BE49-F238E27FC236}">
                <a16:creationId xmlns:a16="http://schemas.microsoft.com/office/drawing/2014/main" id="{87A7AFAC-3F6D-48D1-A100-148792529BC6}"/>
              </a:ext>
            </a:extLst>
          </p:cNvPr>
          <p:cNvSpPr/>
          <p:nvPr/>
        </p:nvSpPr>
        <p:spPr>
          <a:xfrm>
            <a:off x="8069104" y="5422164"/>
            <a:ext cx="736673" cy="736673"/>
          </a:xfrm>
          <a:custGeom>
            <a:avLst/>
            <a:gdLst>
              <a:gd name="connsiteX0" fmla="*/ 372146 w 736672"/>
              <a:gd name="connsiteY0" fmla="*/ 731592 h 736672"/>
              <a:gd name="connsiteX1" fmla="*/ 731592 w 736672"/>
              <a:gd name="connsiteY1" fmla="*/ 372147 h 736672"/>
              <a:gd name="connsiteX2" fmla="*/ 372146 w 736672"/>
              <a:gd name="connsiteY2" fmla="*/ 12701 h 736672"/>
              <a:gd name="connsiteX3" fmla="*/ 12701 w 736672"/>
              <a:gd name="connsiteY3" fmla="*/ 372147 h 736672"/>
              <a:gd name="connsiteX4" fmla="*/ 372146 w 736672"/>
              <a:gd name="connsiteY4" fmla="*/ 731592 h 7366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6672" h="736672">
                <a:moveTo>
                  <a:pt x="372146" y="731592"/>
                </a:moveTo>
                <a:cubicBezTo>
                  <a:pt x="570286" y="731592"/>
                  <a:pt x="731592" y="570286"/>
                  <a:pt x="731592" y="372147"/>
                </a:cubicBezTo>
                <a:cubicBezTo>
                  <a:pt x="731592" y="174007"/>
                  <a:pt x="570286" y="12701"/>
                  <a:pt x="372146" y="12701"/>
                </a:cubicBezTo>
                <a:cubicBezTo>
                  <a:pt x="174007" y="12701"/>
                  <a:pt x="12701" y="174007"/>
                  <a:pt x="12701" y="372147"/>
                </a:cubicBezTo>
                <a:cubicBezTo>
                  <a:pt x="12701" y="570286"/>
                  <a:pt x="174007" y="731592"/>
                  <a:pt x="372146" y="731592"/>
                </a:cubicBezTo>
              </a:path>
            </a:pathLst>
          </a:custGeom>
          <a:solidFill>
            <a:schemeClr val="accent1"/>
          </a:solidFill>
          <a:ln w="12700" cap="flat">
            <a:noFill/>
            <a:prstDash val="solid"/>
            <a:miter/>
          </a:ln>
        </p:spPr>
        <p:txBody>
          <a:bodyPr rtlCol="0" anchor="ctr"/>
          <a:lstStyle/>
          <a:p>
            <a:endParaRPr lang="ru-RU" dirty="0"/>
          </a:p>
        </p:txBody>
      </p:sp>
      <p:sp>
        <p:nvSpPr>
          <p:cNvPr id="29" name="Freeform: Shape 28">
            <a:extLst>
              <a:ext uri="{FF2B5EF4-FFF2-40B4-BE49-F238E27FC236}">
                <a16:creationId xmlns:a16="http://schemas.microsoft.com/office/drawing/2014/main" id="{81A4F88F-4E35-4BB3-AD24-CAC580C12F96}"/>
              </a:ext>
            </a:extLst>
          </p:cNvPr>
          <p:cNvSpPr/>
          <p:nvPr/>
        </p:nvSpPr>
        <p:spPr>
          <a:xfrm>
            <a:off x="9029960" y="3463631"/>
            <a:ext cx="3175313" cy="2946690"/>
          </a:xfrm>
          <a:custGeom>
            <a:avLst/>
            <a:gdLst>
              <a:gd name="connsiteX0" fmla="*/ 3162808 w 3175312"/>
              <a:gd name="connsiteY0" fmla="*/ 12701 h 2946690"/>
              <a:gd name="connsiteX1" fmla="*/ 487925 w 3175312"/>
              <a:gd name="connsiteY1" fmla="*/ 1331091 h 2946690"/>
              <a:gd name="connsiteX2" fmla="*/ 113238 w 3175312"/>
              <a:gd name="connsiteY2" fmla="*/ 2433559 h 2946690"/>
              <a:gd name="connsiteX3" fmla="*/ 127209 w 3175312"/>
              <a:gd name="connsiteY3" fmla="*/ 2461502 h 2946690"/>
              <a:gd name="connsiteX4" fmla="*/ 1229677 w 3175312"/>
              <a:gd name="connsiteY4" fmla="*/ 2836189 h 2946690"/>
              <a:gd name="connsiteX5" fmla="*/ 3162808 w 3175312"/>
              <a:gd name="connsiteY5" fmla="*/ 1882325 h 2946690"/>
              <a:gd name="connsiteX6" fmla="*/ 3162808 w 3175312"/>
              <a:gd name="connsiteY6" fmla="*/ 12701 h 294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5312" h="2946690">
                <a:moveTo>
                  <a:pt x="3162808" y="12701"/>
                </a:moveTo>
                <a:lnTo>
                  <a:pt x="487925" y="1331091"/>
                </a:lnTo>
                <a:cubicBezTo>
                  <a:pt x="487925" y="1331091"/>
                  <a:pt x="-250018" y="1695617"/>
                  <a:pt x="113238" y="2433559"/>
                </a:cubicBezTo>
                <a:lnTo>
                  <a:pt x="127209" y="2461502"/>
                </a:lnTo>
                <a:cubicBezTo>
                  <a:pt x="127209" y="2461502"/>
                  <a:pt x="491735" y="3199445"/>
                  <a:pt x="1229677" y="2836189"/>
                </a:cubicBezTo>
                <a:lnTo>
                  <a:pt x="3162808" y="1882325"/>
                </a:lnTo>
                <a:lnTo>
                  <a:pt x="3162808" y="12701"/>
                </a:lnTo>
                <a:close/>
              </a:path>
            </a:pathLst>
          </a:custGeom>
          <a:solidFill>
            <a:schemeClr val="accent3"/>
          </a:solidFill>
          <a:ln w="12700" cap="flat">
            <a:noFill/>
            <a:prstDash val="solid"/>
            <a:miter/>
          </a:ln>
        </p:spPr>
        <p:txBody>
          <a:bodyPr rtlCol="0" anchor="ctr"/>
          <a:lstStyle/>
          <a:p>
            <a:endParaRPr lang="ru-RU" dirty="0"/>
          </a:p>
        </p:txBody>
      </p:sp>
      <p:sp>
        <p:nvSpPr>
          <p:cNvPr id="30" name="Freeform: Shape 29">
            <a:extLst>
              <a:ext uri="{FF2B5EF4-FFF2-40B4-BE49-F238E27FC236}">
                <a16:creationId xmlns:a16="http://schemas.microsoft.com/office/drawing/2014/main" id="{592CE00E-F2AB-4099-8BB8-F109C4F2EFDB}"/>
              </a:ext>
            </a:extLst>
          </p:cNvPr>
          <p:cNvSpPr/>
          <p:nvPr/>
        </p:nvSpPr>
        <p:spPr>
          <a:xfrm>
            <a:off x="11043829" y="4566099"/>
            <a:ext cx="1155814" cy="863685"/>
          </a:xfrm>
          <a:custGeom>
            <a:avLst/>
            <a:gdLst>
              <a:gd name="connsiteX0" fmla="*/ 1148938 w 1155813"/>
              <a:gd name="connsiteY0" fmla="*/ 12701 h 863685"/>
              <a:gd name="connsiteX1" fmla="*/ 173482 w 1155813"/>
              <a:gd name="connsiteY1" fmla="*/ 494079 h 863685"/>
              <a:gd name="connsiteX2" fmla="*/ 28688 w 1155813"/>
              <a:gd name="connsiteY2" fmla="*/ 759535 h 863685"/>
              <a:gd name="connsiteX3" fmla="*/ 31228 w 1155813"/>
              <a:gd name="connsiteY3" fmla="*/ 765885 h 863685"/>
              <a:gd name="connsiteX4" fmla="*/ 329707 w 1155813"/>
              <a:gd name="connsiteY4" fmla="*/ 812880 h 863685"/>
              <a:gd name="connsiteX5" fmla="*/ 1147668 w 1155813"/>
              <a:gd name="connsiteY5" fmla="*/ 408980 h 863685"/>
              <a:gd name="connsiteX6" fmla="*/ 1147668 w 1155813"/>
              <a:gd name="connsiteY6" fmla="*/ 12701 h 86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5813" h="863685">
                <a:moveTo>
                  <a:pt x="1148938" y="12701"/>
                </a:moveTo>
                <a:lnTo>
                  <a:pt x="173482" y="494079"/>
                </a:lnTo>
                <a:cubicBezTo>
                  <a:pt x="173482" y="494079"/>
                  <a:pt x="-47520" y="603309"/>
                  <a:pt x="28688" y="759535"/>
                </a:cubicBezTo>
                <a:lnTo>
                  <a:pt x="31228" y="765885"/>
                </a:lnTo>
                <a:cubicBezTo>
                  <a:pt x="31228" y="765885"/>
                  <a:pt x="108705" y="922111"/>
                  <a:pt x="329707" y="812880"/>
                </a:cubicBezTo>
                <a:lnTo>
                  <a:pt x="1147668" y="408980"/>
                </a:lnTo>
                <a:lnTo>
                  <a:pt x="1147668" y="12701"/>
                </a:lnTo>
                <a:close/>
              </a:path>
            </a:pathLst>
          </a:custGeom>
          <a:solidFill>
            <a:schemeClr val="bg1"/>
          </a:solidFill>
          <a:ln w="12700" cap="flat">
            <a:noFill/>
            <a:prstDash val="solid"/>
            <a:miter/>
          </a:ln>
        </p:spPr>
        <p:txBody>
          <a:bodyPr rtlCol="0" anchor="ctr"/>
          <a:lstStyle/>
          <a:p>
            <a:endParaRPr lang="ru-RU" dirty="0"/>
          </a:p>
        </p:txBody>
      </p:sp>
      <p:sp>
        <p:nvSpPr>
          <p:cNvPr id="32" name="Freeform: Shape 31">
            <a:extLst>
              <a:ext uri="{FF2B5EF4-FFF2-40B4-BE49-F238E27FC236}">
                <a16:creationId xmlns:a16="http://schemas.microsoft.com/office/drawing/2014/main" id="{B0920EEC-7CE3-4708-93D2-53699D17E5E3}"/>
              </a:ext>
            </a:extLst>
          </p:cNvPr>
          <p:cNvSpPr/>
          <p:nvPr/>
        </p:nvSpPr>
        <p:spPr>
          <a:xfrm>
            <a:off x="10743661" y="-1689"/>
            <a:ext cx="1447943" cy="1003399"/>
          </a:xfrm>
          <a:custGeom>
            <a:avLst/>
            <a:gdLst>
              <a:gd name="connsiteX0" fmla="*/ 1446147 w 1447942"/>
              <a:gd name="connsiteY0" fmla="*/ 12701 h 1003398"/>
              <a:gd name="connsiteX1" fmla="*/ 173482 w 1447942"/>
              <a:gd name="connsiteY1" fmla="*/ 640143 h 1003398"/>
              <a:gd name="connsiteX2" fmla="*/ 28688 w 1447942"/>
              <a:gd name="connsiteY2" fmla="*/ 905599 h 1003398"/>
              <a:gd name="connsiteX3" fmla="*/ 31227 w 1447942"/>
              <a:gd name="connsiteY3" fmla="*/ 911950 h 1003398"/>
              <a:gd name="connsiteX4" fmla="*/ 329707 w 1447942"/>
              <a:gd name="connsiteY4" fmla="*/ 958944 h 1003398"/>
              <a:gd name="connsiteX5" fmla="*/ 1446147 w 1447942"/>
              <a:gd name="connsiteY5" fmla="*/ 408980 h 1003398"/>
              <a:gd name="connsiteX6" fmla="*/ 1446147 w 1447942"/>
              <a:gd name="connsiteY6" fmla="*/ 12701 h 1003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47942" h="1003398">
                <a:moveTo>
                  <a:pt x="1446147" y="12701"/>
                </a:moveTo>
                <a:lnTo>
                  <a:pt x="173482" y="640143"/>
                </a:lnTo>
                <a:cubicBezTo>
                  <a:pt x="173482" y="640143"/>
                  <a:pt x="-47520" y="749374"/>
                  <a:pt x="28688" y="905599"/>
                </a:cubicBezTo>
                <a:lnTo>
                  <a:pt x="31227" y="911950"/>
                </a:lnTo>
                <a:cubicBezTo>
                  <a:pt x="31227" y="911950"/>
                  <a:pt x="108705" y="1068175"/>
                  <a:pt x="329707" y="958944"/>
                </a:cubicBezTo>
                <a:lnTo>
                  <a:pt x="1446147" y="408980"/>
                </a:lnTo>
                <a:lnTo>
                  <a:pt x="1446147" y="12701"/>
                </a:lnTo>
                <a:close/>
              </a:path>
            </a:pathLst>
          </a:custGeom>
          <a:solidFill>
            <a:schemeClr val="accent3"/>
          </a:solidFill>
          <a:ln w="12700"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2DF8B751-9294-46D5-B390-5D322195540F}"/>
              </a:ext>
            </a:extLst>
          </p:cNvPr>
          <p:cNvSpPr/>
          <p:nvPr/>
        </p:nvSpPr>
        <p:spPr>
          <a:xfrm>
            <a:off x="6536780" y="-12701"/>
            <a:ext cx="4978890" cy="2133810"/>
          </a:xfrm>
          <a:custGeom>
            <a:avLst/>
            <a:gdLst>
              <a:gd name="connsiteX0" fmla="*/ 2515401 w 4978890"/>
              <a:gd name="connsiteY0" fmla="*/ 12701 h 2133810"/>
              <a:gd name="connsiteX1" fmla="*/ 371430 w 4978890"/>
              <a:gd name="connsiteY1" fmla="*/ 1069445 h 2133810"/>
              <a:gd name="connsiteX2" fmla="*/ 72951 w 4978890"/>
              <a:gd name="connsiteY2" fmla="*/ 1811198 h 2133810"/>
              <a:gd name="connsiteX3" fmla="*/ 81841 w 4978890"/>
              <a:gd name="connsiteY3" fmla="*/ 1828980 h 2133810"/>
              <a:gd name="connsiteX4" fmla="*/ 851538 w 4978890"/>
              <a:gd name="connsiteY4" fmla="*/ 2043631 h 2133810"/>
              <a:gd name="connsiteX5" fmla="*/ 4968013 w 4978890"/>
              <a:gd name="connsiteY5" fmla="*/ 12701 h 2133810"/>
              <a:gd name="connsiteX6" fmla="*/ 2515401 w 4978890"/>
              <a:gd name="connsiteY6" fmla="*/ 12701 h 2133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78890" h="2133810">
                <a:moveTo>
                  <a:pt x="2515401" y="12701"/>
                </a:moveTo>
                <a:lnTo>
                  <a:pt x="371430" y="1069445"/>
                </a:lnTo>
                <a:cubicBezTo>
                  <a:pt x="371430" y="1069445"/>
                  <a:pt x="-163293" y="1333631"/>
                  <a:pt x="72951" y="1811198"/>
                </a:cubicBezTo>
                <a:lnTo>
                  <a:pt x="81841" y="1828980"/>
                </a:lnTo>
                <a:cubicBezTo>
                  <a:pt x="81841" y="1828980"/>
                  <a:pt x="316814" y="2306547"/>
                  <a:pt x="851538" y="2043631"/>
                </a:cubicBezTo>
                <a:lnTo>
                  <a:pt x="4968013" y="12701"/>
                </a:lnTo>
                <a:lnTo>
                  <a:pt x="2515401" y="12701"/>
                </a:lnTo>
                <a:close/>
              </a:path>
            </a:pathLst>
          </a:custGeom>
          <a:solidFill>
            <a:schemeClr val="accent1"/>
          </a:solidFill>
          <a:ln w="12700" cap="flat">
            <a:noFill/>
            <a:prstDash val="solid"/>
            <a:miter/>
          </a:ln>
        </p:spPr>
        <p:txBody>
          <a:bodyPr rtlCol="0" anchor="ctr"/>
          <a:lstStyle/>
          <a:p>
            <a:endParaRPr lang="ru-RU" dirty="0"/>
          </a:p>
        </p:txBody>
      </p:sp>
      <p:sp>
        <p:nvSpPr>
          <p:cNvPr id="34" name="Freeform: Shape 33">
            <a:extLst>
              <a:ext uri="{FF2B5EF4-FFF2-40B4-BE49-F238E27FC236}">
                <a16:creationId xmlns:a16="http://schemas.microsoft.com/office/drawing/2014/main" id="{E0F651C6-BE74-4133-ABA8-316072D4F5B5}"/>
              </a:ext>
            </a:extLst>
          </p:cNvPr>
          <p:cNvSpPr/>
          <p:nvPr/>
        </p:nvSpPr>
        <p:spPr>
          <a:xfrm>
            <a:off x="6518963" y="-12701"/>
            <a:ext cx="5029695" cy="2146511"/>
          </a:xfrm>
          <a:custGeom>
            <a:avLst/>
            <a:gdLst>
              <a:gd name="connsiteX0" fmla="*/ 4942646 w 5029695"/>
              <a:gd name="connsiteY0" fmla="*/ 12701 h 2146511"/>
              <a:gd name="connsiteX1" fmla="*/ 860464 w 5029695"/>
              <a:gd name="connsiteY1" fmla="*/ 2025849 h 2146511"/>
              <a:gd name="connsiteX2" fmla="*/ 295258 w 5029695"/>
              <a:gd name="connsiteY2" fmla="*/ 2019499 h 2146511"/>
              <a:gd name="connsiteX3" fmla="*/ 116171 w 5029695"/>
              <a:gd name="connsiteY3" fmla="*/ 1820089 h 2146511"/>
              <a:gd name="connsiteX4" fmla="*/ 107280 w 5029695"/>
              <a:gd name="connsiteY4" fmla="*/ 1802307 h 2146511"/>
              <a:gd name="connsiteX5" fmla="*/ 165705 w 5029695"/>
              <a:gd name="connsiteY5" fmla="*/ 1273935 h 2146511"/>
              <a:gd name="connsiteX6" fmla="*/ 398138 w 5029695"/>
              <a:gd name="connsiteY6" fmla="*/ 1085957 h 2146511"/>
              <a:gd name="connsiteX7" fmla="*/ 2576402 w 5029695"/>
              <a:gd name="connsiteY7" fmla="*/ 12701 h 2146511"/>
              <a:gd name="connsiteX8" fmla="*/ 2490034 w 5029695"/>
              <a:gd name="connsiteY8" fmla="*/ 12701 h 2146511"/>
              <a:gd name="connsiteX9" fmla="*/ 381626 w 5029695"/>
              <a:gd name="connsiteY9" fmla="*/ 1052934 h 2146511"/>
              <a:gd name="connsiteX10" fmla="*/ 137762 w 5029695"/>
              <a:gd name="connsiteY10" fmla="*/ 1249803 h 2146511"/>
              <a:gd name="connsiteX11" fmla="*/ 74256 w 5029695"/>
              <a:gd name="connsiteY11" fmla="*/ 1820089 h 2146511"/>
              <a:gd name="connsiteX12" fmla="*/ 83147 w 5029695"/>
              <a:gd name="connsiteY12" fmla="*/ 1837871 h 2146511"/>
              <a:gd name="connsiteX13" fmla="*/ 273666 w 5029695"/>
              <a:gd name="connsiteY13" fmla="*/ 2051252 h 2146511"/>
              <a:gd name="connsiteX14" fmla="*/ 564525 w 5029695"/>
              <a:gd name="connsiteY14" fmla="*/ 2141431 h 2146511"/>
              <a:gd name="connsiteX15" fmla="*/ 878246 w 5029695"/>
              <a:gd name="connsiteY15" fmla="*/ 2060143 h 2146511"/>
              <a:gd name="connsiteX16" fmla="*/ 5029014 w 5029695"/>
              <a:gd name="connsiteY16" fmla="*/ 12701 h 2146511"/>
              <a:gd name="connsiteX17" fmla="*/ 4942646 w 5029695"/>
              <a:gd name="connsiteY17" fmla="*/ 12701 h 2146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029695" h="2146511">
                <a:moveTo>
                  <a:pt x="4942646" y="12701"/>
                </a:moveTo>
                <a:lnTo>
                  <a:pt x="860464" y="2025849"/>
                </a:lnTo>
                <a:cubicBezTo>
                  <a:pt x="645812" y="2131270"/>
                  <a:pt x="456564" y="2130000"/>
                  <a:pt x="295258" y="2019499"/>
                </a:cubicBezTo>
                <a:cubicBezTo>
                  <a:pt x="174596" y="1936941"/>
                  <a:pt x="116171" y="1821359"/>
                  <a:pt x="116171" y="1820089"/>
                </a:cubicBezTo>
                <a:lnTo>
                  <a:pt x="107280" y="1802307"/>
                </a:lnTo>
                <a:cubicBezTo>
                  <a:pt x="13290" y="1611789"/>
                  <a:pt x="32342" y="1433971"/>
                  <a:pt x="165705" y="1273935"/>
                </a:cubicBezTo>
                <a:cubicBezTo>
                  <a:pt x="266045" y="1153274"/>
                  <a:pt x="395598" y="1087227"/>
                  <a:pt x="398138" y="1085957"/>
                </a:cubicBezTo>
                <a:lnTo>
                  <a:pt x="2576402" y="12701"/>
                </a:lnTo>
                <a:lnTo>
                  <a:pt x="2490034" y="12701"/>
                </a:lnTo>
                <a:lnTo>
                  <a:pt x="381626" y="1052934"/>
                </a:lnTo>
                <a:cubicBezTo>
                  <a:pt x="376546" y="1055474"/>
                  <a:pt x="243183" y="1121520"/>
                  <a:pt x="137762" y="1249803"/>
                </a:cubicBezTo>
                <a:cubicBezTo>
                  <a:pt x="38693" y="1369195"/>
                  <a:pt x="-51486" y="1564794"/>
                  <a:pt x="74256" y="1820089"/>
                </a:cubicBezTo>
                <a:lnTo>
                  <a:pt x="83147" y="1837871"/>
                </a:lnTo>
                <a:cubicBezTo>
                  <a:pt x="85687" y="1842952"/>
                  <a:pt x="145383" y="1962343"/>
                  <a:pt x="273666" y="2051252"/>
                </a:cubicBezTo>
                <a:cubicBezTo>
                  <a:pt x="342253" y="2098247"/>
                  <a:pt x="440053" y="2141431"/>
                  <a:pt x="564525" y="2141431"/>
                </a:cubicBezTo>
                <a:cubicBezTo>
                  <a:pt x="654703" y="2141431"/>
                  <a:pt x="758854" y="2119839"/>
                  <a:pt x="878246" y="2060143"/>
                </a:cubicBezTo>
                <a:lnTo>
                  <a:pt x="5029014" y="12701"/>
                </a:lnTo>
                <a:lnTo>
                  <a:pt x="4942646" y="12701"/>
                </a:lnTo>
                <a:close/>
              </a:path>
            </a:pathLst>
          </a:custGeom>
          <a:solidFill>
            <a:schemeClr val="bg1"/>
          </a:solidFill>
          <a:ln w="12700" cap="flat">
            <a:noFill/>
            <a:prstDash val="solid"/>
            <a:miter/>
          </a:ln>
        </p:spPr>
        <p:txBody>
          <a:bodyPr rtlCol="0" anchor="ctr"/>
          <a:lstStyle/>
          <a:p>
            <a:endParaRPr lang="ru-RU" dirty="0"/>
          </a:p>
        </p:txBody>
      </p:sp>
      <p:sp>
        <p:nvSpPr>
          <p:cNvPr id="40" name="Graphic 37">
            <a:extLst>
              <a:ext uri="{FF2B5EF4-FFF2-40B4-BE49-F238E27FC236}">
                <a16:creationId xmlns:a16="http://schemas.microsoft.com/office/drawing/2014/main" id="{9F75ED2D-7077-4753-B623-4B9A718EB224}"/>
              </a:ext>
            </a:extLst>
          </p:cNvPr>
          <p:cNvSpPr/>
          <p:nvPr userDrawn="1"/>
        </p:nvSpPr>
        <p:spPr>
          <a:xfrm>
            <a:off x="895717" y="3124629"/>
            <a:ext cx="2158296" cy="151200"/>
          </a:xfrm>
          <a:custGeom>
            <a:avLst/>
            <a:gdLst>
              <a:gd name="connsiteX0" fmla="*/ 2087180 w 2158295"/>
              <a:gd name="connsiteY0" fmla="*/ 153601 h 165045"/>
              <a:gd name="connsiteX1" fmla="*/ 82504 w 2158295"/>
              <a:gd name="connsiteY1" fmla="*/ 153601 h 165045"/>
              <a:gd name="connsiteX2" fmla="*/ 12677 w 2158295"/>
              <a:gd name="connsiteY2" fmla="*/ 83774 h 165045"/>
              <a:gd name="connsiteX3" fmla="*/ 12677 w 2158295"/>
              <a:gd name="connsiteY3" fmla="*/ 83774 h 165045"/>
              <a:gd name="connsiteX4" fmla="*/ 82504 w 2158295"/>
              <a:gd name="connsiteY4" fmla="*/ 12677 h 165045"/>
              <a:gd name="connsiteX5" fmla="*/ 2087180 w 2158295"/>
              <a:gd name="connsiteY5" fmla="*/ 12677 h 165045"/>
              <a:gd name="connsiteX6" fmla="*/ 2157008 w 2158295"/>
              <a:gd name="connsiteY6" fmla="*/ 82504 h 165045"/>
              <a:gd name="connsiteX7" fmla="*/ 2157008 w 2158295"/>
              <a:gd name="connsiteY7" fmla="*/ 82504 h 165045"/>
              <a:gd name="connsiteX8" fmla="*/ 2087180 w 2158295"/>
              <a:gd name="connsiteY8" fmla="*/ 153601 h 165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58295" h="165045">
                <a:moveTo>
                  <a:pt x="2087180" y="153601"/>
                </a:moveTo>
                <a:lnTo>
                  <a:pt x="82504" y="153601"/>
                </a:lnTo>
                <a:cubicBezTo>
                  <a:pt x="44417" y="153601"/>
                  <a:pt x="12677" y="121861"/>
                  <a:pt x="12677" y="83774"/>
                </a:cubicBezTo>
                <a:lnTo>
                  <a:pt x="12677" y="83774"/>
                </a:lnTo>
                <a:cubicBezTo>
                  <a:pt x="12677" y="44417"/>
                  <a:pt x="44417" y="12677"/>
                  <a:pt x="82504" y="12677"/>
                </a:cubicBezTo>
                <a:lnTo>
                  <a:pt x="2087180" y="12677"/>
                </a:lnTo>
                <a:cubicBezTo>
                  <a:pt x="2125268" y="12677"/>
                  <a:pt x="2157008" y="44417"/>
                  <a:pt x="2157008" y="82504"/>
                </a:cubicBezTo>
                <a:lnTo>
                  <a:pt x="2157008" y="82504"/>
                </a:lnTo>
                <a:cubicBezTo>
                  <a:pt x="2157008" y="121861"/>
                  <a:pt x="2126538" y="153601"/>
                  <a:pt x="2087180" y="153601"/>
                </a:cubicBezTo>
                <a:close/>
              </a:path>
            </a:pathLst>
          </a:custGeom>
          <a:gradFill>
            <a:gsLst>
              <a:gs pos="0">
                <a:schemeClr val="accent1"/>
              </a:gs>
              <a:gs pos="100000">
                <a:schemeClr val="accent3"/>
              </a:gs>
            </a:gsLst>
            <a:lin ang="0" scaled="1"/>
          </a:gradFill>
          <a:ln w="12681" cap="flat">
            <a:noFill/>
            <a:prstDash val="solid"/>
            <a:miter/>
          </a:ln>
        </p:spPr>
        <p:txBody>
          <a:bodyPr rtlCol="0" anchor="ctr"/>
          <a:lstStyle/>
          <a:p>
            <a:endParaRPr lang="ru-RU" dirty="0"/>
          </a:p>
        </p:txBody>
      </p:sp>
      <p:sp>
        <p:nvSpPr>
          <p:cNvPr id="12" name="Graphic 36">
            <a:extLst>
              <a:ext uri="{FF2B5EF4-FFF2-40B4-BE49-F238E27FC236}">
                <a16:creationId xmlns:a16="http://schemas.microsoft.com/office/drawing/2014/main" id="{21FF5BCF-BC53-4C3F-8B7F-7077B35ADCA8}"/>
              </a:ext>
            </a:extLst>
          </p:cNvPr>
          <p:cNvSpPr/>
          <p:nvPr userDrawn="1"/>
        </p:nvSpPr>
        <p:spPr>
          <a:xfrm>
            <a:off x="-7816" y="5057878"/>
            <a:ext cx="715108" cy="949829"/>
          </a:xfrm>
          <a:custGeom>
            <a:avLst/>
            <a:gdLst>
              <a:gd name="connsiteX0" fmla="*/ 217522 w 723600"/>
              <a:gd name="connsiteY0" fmla="*/ 9082 h 1015200"/>
              <a:gd name="connsiteX1" fmla="*/ 9082 w 723600"/>
              <a:gd name="connsiteY1" fmla="*/ 9082 h 1015200"/>
              <a:gd name="connsiteX2" fmla="*/ 9082 w 723600"/>
              <a:gd name="connsiteY2" fmla="*/ 1010242 h 1015200"/>
              <a:gd name="connsiteX3" fmla="*/ 217522 w 723600"/>
              <a:gd name="connsiteY3" fmla="*/ 1010242 h 1015200"/>
              <a:gd name="connsiteX4" fmla="*/ 716482 w 723600"/>
              <a:gd name="connsiteY4" fmla="*/ 518842 h 1015200"/>
              <a:gd name="connsiteX5" fmla="*/ 716482 w 723600"/>
              <a:gd name="connsiteY5" fmla="*/ 500482 h 1015200"/>
              <a:gd name="connsiteX6" fmla="*/ 217522 w 723600"/>
              <a:gd name="connsiteY6" fmla="*/ 9082 h 101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3600" h="1015200">
                <a:moveTo>
                  <a:pt x="217522" y="9082"/>
                </a:moveTo>
                <a:lnTo>
                  <a:pt x="9082" y="9082"/>
                </a:lnTo>
                <a:lnTo>
                  <a:pt x="9082" y="1010242"/>
                </a:lnTo>
                <a:lnTo>
                  <a:pt x="217522" y="1010242"/>
                </a:lnTo>
                <a:cubicBezTo>
                  <a:pt x="217522" y="1010242"/>
                  <a:pt x="716482" y="1010242"/>
                  <a:pt x="716482" y="518842"/>
                </a:cubicBezTo>
                <a:lnTo>
                  <a:pt x="716482" y="500482"/>
                </a:lnTo>
                <a:cubicBezTo>
                  <a:pt x="716482" y="500482"/>
                  <a:pt x="716482" y="9082"/>
                  <a:pt x="217522" y="9082"/>
                </a:cubicBezTo>
                <a:close/>
              </a:path>
            </a:pathLst>
          </a:custGeom>
          <a:solidFill>
            <a:schemeClr val="accent3"/>
          </a:solidFill>
          <a:ln w="10680" cap="flat">
            <a:noFill/>
            <a:prstDash val="solid"/>
            <a:miter/>
          </a:ln>
        </p:spPr>
        <p:txBody>
          <a:bodyPr rtlCol="0" anchor="ctr"/>
          <a:lstStyle/>
          <a:p>
            <a:endParaRPr lang="ru-RU"/>
          </a:p>
        </p:txBody>
      </p:sp>
      <p:sp>
        <p:nvSpPr>
          <p:cNvPr id="15" name="Subtitle 2">
            <a:extLst>
              <a:ext uri="{FF2B5EF4-FFF2-40B4-BE49-F238E27FC236}">
                <a16:creationId xmlns:a16="http://schemas.microsoft.com/office/drawing/2014/main" id="{4BCD5243-C973-44F2-88E8-A4A6E3387B1F}"/>
              </a:ext>
            </a:extLst>
          </p:cNvPr>
          <p:cNvSpPr>
            <a:spLocks noGrp="1"/>
          </p:cNvSpPr>
          <p:nvPr>
            <p:ph type="subTitle" idx="1"/>
          </p:nvPr>
        </p:nvSpPr>
        <p:spPr>
          <a:xfrm>
            <a:off x="758588" y="3429000"/>
            <a:ext cx="3629300" cy="946192"/>
          </a:xfrm>
        </p:spPr>
        <p:txBody>
          <a:bodyPr vert="horz" lIns="91440" tIns="45720" rIns="91440" bIns="45720" rtlCol="0">
            <a:normAutofit/>
          </a:bodyPr>
          <a:lstStyle>
            <a:lvl1pPr marL="0" indent="0">
              <a:buNone/>
              <a:defRPr lang="en-US" b="1" i="0"/>
            </a:lvl1pPr>
          </a:lstStyle>
          <a:p>
            <a:pPr marL="228600" lvl="0" indent="-228600"/>
            <a:r>
              <a:rPr lang="en-US"/>
              <a:t>Click to edit Master subtitle style</a:t>
            </a:r>
            <a:endParaRPr lang="en-US" dirty="0"/>
          </a:p>
        </p:txBody>
      </p:sp>
    </p:spTree>
    <p:extLst>
      <p:ext uri="{BB962C8B-B14F-4D97-AF65-F5344CB8AC3E}">
        <p14:creationId xmlns:p14="http://schemas.microsoft.com/office/powerpoint/2010/main" val="26364089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4" name="Oval 33">
            <a:extLst>
              <a:ext uri="{FF2B5EF4-FFF2-40B4-BE49-F238E27FC236}">
                <a16:creationId xmlns:a16="http://schemas.microsoft.com/office/drawing/2014/main" id="{13074BE4-153F-46FE-B915-CD1AEF318A25}"/>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Graphic 12">
            <a:extLst>
              <a:ext uri="{FF2B5EF4-FFF2-40B4-BE49-F238E27FC236}">
                <a16:creationId xmlns:a16="http://schemas.microsoft.com/office/drawing/2014/main" id="{0B7E91C4-F19E-46BE-B05F-139B5418924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08A64499-0304-4070-BCB0-67E2BE20A3EA}"/>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endParaRPr lang="ru-RU" dirty="0"/>
          </a:p>
        </p:txBody>
      </p:sp>
      <p:sp>
        <p:nvSpPr>
          <p:cNvPr id="25" name="Freeform: Shape 24">
            <a:extLst>
              <a:ext uri="{FF2B5EF4-FFF2-40B4-BE49-F238E27FC236}">
                <a16:creationId xmlns:a16="http://schemas.microsoft.com/office/drawing/2014/main" id="{ED1736B3-AE79-40C2-80FF-2FB0FEE27195}"/>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dirty="0"/>
          </a:p>
        </p:txBody>
      </p:sp>
      <p:sp>
        <p:nvSpPr>
          <p:cNvPr id="2" name="Title 1">
            <a:extLst>
              <a:ext uri="{FF2B5EF4-FFF2-40B4-BE49-F238E27FC236}">
                <a16:creationId xmlns:a16="http://schemas.microsoft.com/office/drawing/2014/main" id="{DC2228EE-3546-4272-9C39-150FF23CE033}"/>
              </a:ext>
            </a:extLst>
          </p:cNvPr>
          <p:cNvSpPr>
            <a:spLocks noGrp="1"/>
          </p:cNvSpPr>
          <p:nvPr>
            <p:ph type="ctrTitle" hasCustomPrompt="1"/>
          </p:nvPr>
        </p:nvSpPr>
        <p:spPr>
          <a:xfrm>
            <a:off x="781987" y="793172"/>
            <a:ext cx="9144000" cy="655621"/>
          </a:xfrm>
        </p:spPr>
        <p:txBody>
          <a:bodyPr anchor="b">
            <a:normAutofit/>
          </a:bodyPr>
          <a:lstStyle>
            <a:lvl1pPr algn="l">
              <a:defRPr sz="4000" b="1">
                <a:gradFill>
                  <a:gsLst>
                    <a:gs pos="0">
                      <a:schemeClr val="accent1"/>
                    </a:gs>
                    <a:gs pos="100000">
                      <a:schemeClr val="accent3"/>
                    </a:gs>
                  </a:gsLst>
                  <a:lin ang="0" scaled="1"/>
                </a:gradFill>
              </a:defRPr>
            </a:lvl1pPr>
          </a:lstStyle>
          <a:p>
            <a:r>
              <a:rPr lang="en-US" dirty="0"/>
              <a:t>DIVIDER SLIDE</a:t>
            </a:r>
            <a:endParaRPr lang="ru-RU" dirty="0"/>
          </a:p>
        </p:txBody>
      </p:sp>
      <p:sp>
        <p:nvSpPr>
          <p:cNvPr id="3" name="Subtitle 2">
            <a:extLst>
              <a:ext uri="{FF2B5EF4-FFF2-40B4-BE49-F238E27FC236}">
                <a16:creationId xmlns:a16="http://schemas.microsoft.com/office/drawing/2014/main" id="{0F2EFCC6-4D5A-4B43-A534-1A868887BC7F}"/>
              </a:ext>
            </a:extLst>
          </p:cNvPr>
          <p:cNvSpPr>
            <a:spLocks noGrp="1"/>
          </p:cNvSpPr>
          <p:nvPr>
            <p:ph type="subTitle" idx="1"/>
          </p:nvPr>
        </p:nvSpPr>
        <p:spPr>
          <a:xfrm>
            <a:off x="795772" y="1877051"/>
            <a:ext cx="6843278" cy="496223"/>
          </a:xfrm>
        </p:spPr>
        <p:txBody>
          <a:bodyPr>
            <a:normAutofit/>
          </a:bodyPr>
          <a:lstStyle>
            <a:lvl1pPr marL="0" indent="0" algn="l">
              <a:buNone/>
              <a:defRPr sz="1800" b="1" i="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dirty="0"/>
          </a:p>
        </p:txBody>
      </p:sp>
      <p:sp>
        <p:nvSpPr>
          <p:cNvPr id="24" name="Graphic 22">
            <a:extLst>
              <a:ext uri="{FF2B5EF4-FFF2-40B4-BE49-F238E27FC236}">
                <a16:creationId xmlns:a16="http://schemas.microsoft.com/office/drawing/2014/main" id="{4EE1436E-33B5-4388-87D8-2D0633CC3CE7}"/>
              </a:ext>
            </a:extLst>
          </p:cNvPr>
          <p:cNvSpPr/>
          <p:nvPr/>
        </p:nvSpPr>
        <p:spPr>
          <a:xfrm>
            <a:off x="903223" y="1550951"/>
            <a:ext cx="3273552" cy="151200"/>
          </a:xfrm>
          <a:custGeom>
            <a:avLst/>
            <a:gdLst>
              <a:gd name="connsiteX0" fmla="*/ 2392204 w 2447925"/>
              <a:gd name="connsiteY0" fmla="*/ 114776 h 114300"/>
              <a:gd name="connsiteX1" fmla="*/ 60484 w 2447925"/>
              <a:gd name="connsiteY1" fmla="*/ 114776 h 114300"/>
              <a:gd name="connsiteX2" fmla="*/ 7144 w 2447925"/>
              <a:gd name="connsiteY2" fmla="*/ 60484 h 114300"/>
              <a:gd name="connsiteX3" fmla="*/ 7144 w 2447925"/>
              <a:gd name="connsiteY3" fmla="*/ 60484 h 114300"/>
              <a:gd name="connsiteX4" fmla="*/ 60484 w 2447925"/>
              <a:gd name="connsiteY4" fmla="*/ 7144 h 114300"/>
              <a:gd name="connsiteX5" fmla="*/ 2392204 w 2447925"/>
              <a:gd name="connsiteY5" fmla="*/ 7144 h 114300"/>
              <a:gd name="connsiteX6" fmla="*/ 2445544 w 2447925"/>
              <a:gd name="connsiteY6" fmla="*/ 60484 h 114300"/>
              <a:gd name="connsiteX7" fmla="*/ 2445544 w 2447925"/>
              <a:gd name="connsiteY7" fmla="*/ 60484 h 114300"/>
              <a:gd name="connsiteX8" fmla="*/ 2392204 w 2447925"/>
              <a:gd name="connsiteY8" fmla="*/ 114776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47925" h="114300">
                <a:moveTo>
                  <a:pt x="2392204" y="114776"/>
                </a:moveTo>
                <a:lnTo>
                  <a:pt x="60484" y="114776"/>
                </a:lnTo>
                <a:cubicBezTo>
                  <a:pt x="30956" y="114776"/>
                  <a:pt x="7144" y="90011"/>
                  <a:pt x="7144" y="60484"/>
                </a:cubicBezTo>
                <a:lnTo>
                  <a:pt x="7144" y="60484"/>
                </a:lnTo>
                <a:cubicBezTo>
                  <a:pt x="7144" y="30956"/>
                  <a:pt x="30956" y="7144"/>
                  <a:pt x="60484" y="7144"/>
                </a:cubicBezTo>
                <a:lnTo>
                  <a:pt x="2392204" y="7144"/>
                </a:lnTo>
                <a:cubicBezTo>
                  <a:pt x="2421731" y="7144"/>
                  <a:pt x="2445544" y="30956"/>
                  <a:pt x="2445544" y="60484"/>
                </a:cubicBezTo>
                <a:lnTo>
                  <a:pt x="2445544" y="60484"/>
                </a:lnTo>
                <a:cubicBezTo>
                  <a:pt x="2445544" y="90011"/>
                  <a:pt x="2421731" y="114776"/>
                  <a:pt x="2392204" y="11477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A8FB11AB-3031-47CA-85DD-696856C3C62C}"/>
              </a:ext>
            </a:extLst>
          </p:cNvPr>
          <p:cNvSpPr/>
          <p:nvPr/>
        </p:nvSpPr>
        <p:spPr>
          <a:xfrm>
            <a:off x="3899957" y="4662943"/>
            <a:ext cx="8292043" cy="760738"/>
          </a:xfrm>
          <a:custGeom>
            <a:avLst/>
            <a:gdLst>
              <a:gd name="connsiteX0" fmla="*/ 6228874 w 6229350"/>
              <a:gd name="connsiteY0" fmla="*/ 7144 h 571500"/>
              <a:gd name="connsiteX1" fmla="*/ 284321 w 6229350"/>
              <a:gd name="connsiteY1" fmla="*/ 7144 h 571500"/>
              <a:gd name="connsiteX2" fmla="*/ 7144 w 6229350"/>
              <a:gd name="connsiteY2" fmla="*/ 282416 h 571500"/>
              <a:gd name="connsiteX3" fmla="*/ 7144 w 6229350"/>
              <a:gd name="connsiteY3" fmla="*/ 292894 h 571500"/>
              <a:gd name="connsiteX4" fmla="*/ 284321 w 6229350"/>
              <a:gd name="connsiteY4" fmla="*/ 568166 h 571500"/>
              <a:gd name="connsiteX5" fmla="*/ 6228874 w 6229350"/>
              <a:gd name="connsiteY5" fmla="*/ 568166 h 571500"/>
              <a:gd name="connsiteX6" fmla="*/ 6228874 w 6229350"/>
              <a:gd name="connsiteY6" fmla="*/ 7144 h 571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9350" h="571500">
                <a:moveTo>
                  <a:pt x="6228874" y="7144"/>
                </a:moveTo>
                <a:lnTo>
                  <a:pt x="284321" y="7144"/>
                </a:lnTo>
                <a:cubicBezTo>
                  <a:pt x="284321" y="7144"/>
                  <a:pt x="7144" y="7144"/>
                  <a:pt x="7144" y="282416"/>
                </a:cubicBezTo>
                <a:lnTo>
                  <a:pt x="7144" y="292894"/>
                </a:lnTo>
                <a:cubicBezTo>
                  <a:pt x="7144" y="292894"/>
                  <a:pt x="7144" y="568166"/>
                  <a:pt x="284321" y="568166"/>
                </a:cubicBezTo>
                <a:lnTo>
                  <a:pt x="6228874" y="568166"/>
                </a:lnTo>
                <a:lnTo>
                  <a:pt x="6228874" y="7144"/>
                </a:lnTo>
                <a:close/>
              </a:path>
            </a:pathLst>
          </a:custGeom>
          <a:solidFill>
            <a:schemeClr val="accent3"/>
          </a:solidFill>
          <a:ln w="25400" cap="flat">
            <a:noFill/>
            <a:prstDash val="solid"/>
            <a:miter/>
          </a:ln>
        </p:spPr>
        <p:txBody>
          <a:bodyPr rtlCol="0" anchor="ctr"/>
          <a:lstStyle/>
          <a:p>
            <a:endParaRPr lang="ru-RU" dirty="0"/>
          </a:p>
        </p:txBody>
      </p:sp>
      <p:sp>
        <p:nvSpPr>
          <p:cNvPr id="38" name="Freeform: Shape 37">
            <a:extLst>
              <a:ext uri="{FF2B5EF4-FFF2-40B4-BE49-F238E27FC236}">
                <a16:creationId xmlns:a16="http://schemas.microsoft.com/office/drawing/2014/main" id="{9CD6F167-FB82-4EFB-BAB9-1D0FEE07B85D}"/>
              </a:ext>
            </a:extLst>
          </p:cNvPr>
          <p:cNvSpPr/>
          <p:nvPr/>
        </p:nvSpPr>
        <p:spPr>
          <a:xfrm>
            <a:off x="3909848" y="4665641"/>
            <a:ext cx="8277071" cy="257213"/>
          </a:xfrm>
          <a:custGeom>
            <a:avLst/>
            <a:gdLst>
              <a:gd name="connsiteX0" fmla="*/ 363403 w 8277071"/>
              <a:gd name="connsiteY0" fmla="*/ 0 h 257213"/>
              <a:gd name="connsiteX1" fmla="*/ 8277071 w 8277071"/>
              <a:gd name="connsiteY1" fmla="*/ 0 h 257213"/>
              <a:gd name="connsiteX2" fmla="*/ 8277071 w 8277071"/>
              <a:gd name="connsiteY2" fmla="*/ 25380 h 257213"/>
              <a:gd name="connsiteX3" fmla="*/ 363403 w 8277071"/>
              <a:gd name="connsiteY3" fmla="*/ 25380 h 257213"/>
              <a:gd name="connsiteX4" fmla="*/ 61632 w 8277071"/>
              <a:gd name="connsiteY4" fmla="*/ 176355 h 257213"/>
              <a:gd name="connsiteX5" fmla="*/ 25441 w 8277071"/>
              <a:gd name="connsiteY5" fmla="*/ 257213 h 257213"/>
              <a:gd name="connsiteX6" fmla="*/ 0 w 8277071"/>
              <a:gd name="connsiteY6" fmla="*/ 257213 h 257213"/>
              <a:gd name="connsiteX7" fmla="*/ 29624 w 8277071"/>
              <a:gd name="connsiteY7" fmla="*/ 181325 h 257213"/>
              <a:gd name="connsiteX8" fmla="*/ 363403 w 8277071"/>
              <a:gd name="connsiteY8" fmla="*/ 0 h 257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77071" h="257213">
                <a:moveTo>
                  <a:pt x="363403" y="0"/>
                </a:moveTo>
                <a:lnTo>
                  <a:pt x="8277071" y="0"/>
                </a:lnTo>
                <a:lnTo>
                  <a:pt x="8277071" y="25380"/>
                </a:lnTo>
                <a:lnTo>
                  <a:pt x="363403" y="25380"/>
                </a:lnTo>
                <a:cubicBezTo>
                  <a:pt x="352934" y="25380"/>
                  <a:pt x="158297" y="28235"/>
                  <a:pt x="61632" y="176355"/>
                </a:cubicBezTo>
                <a:lnTo>
                  <a:pt x="25441" y="257213"/>
                </a:lnTo>
                <a:lnTo>
                  <a:pt x="0" y="257213"/>
                </a:lnTo>
                <a:lnTo>
                  <a:pt x="29624" y="181325"/>
                </a:lnTo>
                <a:cubicBezTo>
                  <a:pt x="130358" y="2915"/>
                  <a:pt x="360072" y="0"/>
                  <a:pt x="363403" y="0"/>
                </a:cubicBez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6" name="Freeform: Shape 35">
            <a:extLst>
              <a:ext uri="{FF2B5EF4-FFF2-40B4-BE49-F238E27FC236}">
                <a16:creationId xmlns:a16="http://schemas.microsoft.com/office/drawing/2014/main" id="{3DD2082D-81A7-4E2D-8136-9D48016E7FE9}"/>
              </a:ext>
            </a:extLst>
          </p:cNvPr>
          <p:cNvSpPr/>
          <p:nvPr/>
        </p:nvSpPr>
        <p:spPr>
          <a:xfrm>
            <a:off x="12186919" y="4665641"/>
            <a:ext cx="5081" cy="25380"/>
          </a:xfrm>
          <a:custGeom>
            <a:avLst/>
            <a:gdLst>
              <a:gd name="connsiteX0" fmla="*/ 0 w 5081"/>
              <a:gd name="connsiteY0" fmla="*/ 0 h 25380"/>
              <a:gd name="connsiteX1" fmla="*/ 5081 w 5081"/>
              <a:gd name="connsiteY1" fmla="*/ 0 h 25380"/>
              <a:gd name="connsiteX2" fmla="*/ 5081 w 5081"/>
              <a:gd name="connsiteY2" fmla="*/ 25380 h 25380"/>
              <a:gd name="connsiteX3" fmla="*/ 0 w 5081"/>
              <a:gd name="connsiteY3" fmla="*/ 25380 h 25380"/>
              <a:gd name="connsiteX4" fmla="*/ 0 w 5081"/>
              <a:gd name="connsiteY4" fmla="*/ 0 h 25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0">
                <a:moveTo>
                  <a:pt x="0" y="0"/>
                </a:moveTo>
                <a:lnTo>
                  <a:pt x="5081" y="0"/>
                </a:lnTo>
                <a:lnTo>
                  <a:pt x="5081" y="25380"/>
                </a:lnTo>
                <a:lnTo>
                  <a:pt x="0" y="25380"/>
                </a:lnTo>
                <a:lnTo>
                  <a:pt x="0"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30" name="Freeform: Shape 29">
            <a:extLst>
              <a:ext uri="{FF2B5EF4-FFF2-40B4-BE49-F238E27FC236}">
                <a16:creationId xmlns:a16="http://schemas.microsoft.com/office/drawing/2014/main" id="{ECF16C35-4A81-4062-808C-7697AF0FD6F5}"/>
              </a:ext>
            </a:extLst>
          </p:cNvPr>
          <p:cNvSpPr/>
          <p:nvPr/>
        </p:nvSpPr>
        <p:spPr>
          <a:xfrm>
            <a:off x="3905233" y="4922854"/>
            <a:ext cx="8286767" cy="513089"/>
          </a:xfrm>
          <a:custGeom>
            <a:avLst/>
            <a:gdLst>
              <a:gd name="connsiteX0" fmla="*/ 4615 w 8286767"/>
              <a:gd name="connsiteY0" fmla="*/ 0 h 513089"/>
              <a:gd name="connsiteX1" fmla="*/ 30056 w 8286767"/>
              <a:gd name="connsiteY1" fmla="*/ 0 h 513089"/>
              <a:gd name="connsiteX2" fmla="*/ 27385 w 8286767"/>
              <a:gd name="connsiteY2" fmla="*/ 5967 h 513089"/>
              <a:gd name="connsiteX3" fmla="*/ 12690 w 8286767"/>
              <a:gd name="connsiteY3" fmla="*/ 120958 h 513089"/>
              <a:gd name="connsiteX4" fmla="*/ 12690 w 8286767"/>
              <a:gd name="connsiteY4" fmla="*/ 134918 h 513089"/>
              <a:gd name="connsiteX5" fmla="*/ 368018 w 8286767"/>
              <a:gd name="connsiteY5" fmla="*/ 488977 h 513089"/>
              <a:gd name="connsiteX6" fmla="*/ 8286767 w 8286767"/>
              <a:gd name="connsiteY6" fmla="*/ 488977 h 513089"/>
              <a:gd name="connsiteX7" fmla="*/ 8286767 w 8286767"/>
              <a:gd name="connsiteY7" fmla="*/ 513089 h 513089"/>
              <a:gd name="connsiteX8" fmla="*/ 368018 w 8286767"/>
              <a:gd name="connsiteY8" fmla="*/ 513089 h 513089"/>
              <a:gd name="connsiteX9" fmla="*/ 0 w 8286767"/>
              <a:gd name="connsiteY9" fmla="*/ 225019 h 513089"/>
              <a:gd name="connsiteX10" fmla="*/ 0 w 8286767"/>
              <a:gd name="connsiteY10" fmla="*/ 11822 h 513089"/>
              <a:gd name="connsiteX11" fmla="*/ 4615 w 8286767"/>
              <a:gd name="connsiteY11" fmla="*/ 0 h 513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86767" h="513089">
                <a:moveTo>
                  <a:pt x="4615" y="0"/>
                </a:moveTo>
                <a:lnTo>
                  <a:pt x="30056" y="0"/>
                </a:lnTo>
                <a:lnTo>
                  <a:pt x="27385" y="5967"/>
                </a:lnTo>
                <a:cubicBezTo>
                  <a:pt x="18024" y="39383"/>
                  <a:pt x="12690" y="77494"/>
                  <a:pt x="12690" y="120958"/>
                </a:cubicBezTo>
                <a:lnTo>
                  <a:pt x="12690" y="134918"/>
                </a:lnTo>
                <a:cubicBezTo>
                  <a:pt x="12690" y="150146"/>
                  <a:pt x="17766" y="488977"/>
                  <a:pt x="368018" y="488977"/>
                </a:cubicBezTo>
                <a:lnTo>
                  <a:pt x="8286767" y="488977"/>
                </a:lnTo>
                <a:lnTo>
                  <a:pt x="8286767" y="513089"/>
                </a:lnTo>
                <a:lnTo>
                  <a:pt x="368018" y="513089"/>
                </a:lnTo>
                <a:cubicBezTo>
                  <a:pt x="110405" y="513089"/>
                  <a:pt x="26649" y="336694"/>
                  <a:pt x="0" y="225019"/>
                </a:cubicBezTo>
                <a:lnTo>
                  <a:pt x="0" y="11822"/>
                </a:lnTo>
                <a:lnTo>
                  <a:pt x="4615" y="0"/>
                </a:lnTo>
                <a:close/>
              </a:path>
            </a:pathLst>
          </a:custGeom>
          <a:solidFill>
            <a:schemeClr val="bg1"/>
          </a:solidFill>
          <a:ln w="12690" cap="flat">
            <a:noFill/>
            <a:prstDash val="solid"/>
            <a:miter/>
          </a:ln>
        </p:spPr>
        <p:txBody>
          <a:bodyPr wrap="square" rtlCol="0" anchor="ctr">
            <a:noAutofit/>
          </a:bodyPr>
          <a:lstStyle/>
          <a:p>
            <a:endParaRPr lang="ru-RU" dirty="0"/>
          </a:p>
        </p:txBody>
      </p:sp>
      <p:sp>
        <p:nvSpPr>
          <p:cNvPr id="7" name="Date Placeholder 6">
            <a:extLst>
              <a:ext uri="{FF2B5EF4-FFF2-40B4-BE49-F238E27FC236}">
                <a16:creationId xmlns:a16="http://schemas.microsoft.com/office/drawing/2014/main" id="{B7EF9C60-0FED-4965-A9BC-CE69886A38CA}"/>
              </a:ext>
            </a:extLst>
          </p:cNvPr>
          <p:cNvSpPr>
            <a:spLocks noGrp="1"/>
          </p:cNvSpPr>
          <p:nvPr>
            <p:ph type="dt" sz="half" idx="10"/>
          </p:nvPr>
        </p:nvSpPr>
        <p:spPr/>
        <p:txBody>
          <a:bodyPr/>
          <a:lstStyle/>
          <a:p>
            <a:r>
              <a:rPr lang="ru-RU"/>
              <a:t>MM.DD.20XX</a:t>
            </a:r>
            <a:endParaRPr lang="ru-RU" dirty="0"/>
          </a:p>
        </p:txBody>
      </p:sp>
      <p:sp>
        <p:nvSpPr>
          <p:cNvPr id="8" name="Footer Placeholder 7">
            <a:extLst>
              <a:ext uri="{FF2B5EF4-FFF2-40B4-BE49-F238E27FC236}">
                <a16:creationId xmlns:a16="http://schemas.microsoft.com/office/drawing/2014/main" id="{239F2410-4015-48DB-BB4D-B5944D8C16B7}"/>
              </a:ext>
            </a:extLst>
          </p:cNvPr>
          <p:cNvSpPr>
            <a:spLocks noGrp="1"/>
          </p:cNvSpPr>
          <p:nvPr>
            <p:ph type="ftr" sz="quarter" idx="11"/>
          </p:nvPr>
        </p:nvSpPr>
        <p:spPr/>
        <p:txBody>
          <a:bodyPr/>
          <a:lstStyle/>
          <a:p>
            <a:r>
              <a:rPr lang="en-US"/>
              <a:t>ADD A FOOTER</a:t>
            </a:r>
            <a:endParaRPr lang="ru-RU" dirty="0"/>
          </a:p>
        </p:txBody>
      </p:sp>
      <p:sp>
        <p:nvSpPr>
          <p:cNvPr id="11" name="Slide Number Placeholder 10">
            <a:extLst>
              <a:ext uri="{FF2B5EF4-FFF2-40B4-BE49-F238E27FC236}">
                <a16:creationId xmlns:a16="http://schemas.microsoft.com/office/drawing/2014/main" id="{C44F5F26-1B35-405A-AD75-5DFF48CF6BD6}"/>
              </a:ext>
            </a:extLst>
          </p:cNvPr>
          <p:cNvSpPr>
            <a:spLocks noGrp="1"/>
          </p:cNvSpPr>
          <p:nvPr>
            <p:ph type="sldNum" sz="quarter" idx="12"/>
          </p:nvPr>
        </p:nvSpPr>
        <p:spPr/>
        <p:txBody>
          <a:body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4934448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8" name="Content Placeholder 2">
            <a:extLst>
              <a:ext uri="{FF2B5EF4-FFF2-40B4-BE49-F238E27FC236}">
                <a16:creationId xmlns:a16="http://schemas.microsoft.com/office/drawing/2014/main" id="{D7B996D2-06BA-413A-BDEE-428A188D3ADF}"/>
              </a:ext>
            </a:extLst>
          </p:cNvPr>
          <p:cNvSpPr>
            <a:spLocks noGrp="1"/>
          </p:cNvSpPr>
          <p:nvPr>
            <p:ph idx="1"/>
          </p:nvPr>
        </p:nvSpPr>
        <p:spPr>
          <a:xfrm>
            <a:off x="838200" y="1825625"/>
            <a:ext cx="10515600" cy="4351338"/>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a:lstStyle/>
          <a:p>
            <a:r>
              <a:rPr lang="en-US"/>
              <a:t>Click to edit Master title style</a:t>
            </a:r>
          </a:p>
        </p:txBody>
      </p:sp>
      <p:sp>
        <p:nvSpPr>
          <p:cNvPr id="20" name="Graphic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18580124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a:lstStyle/>
          <a:p>
            <a:r>
              <a:rPr lang="en-US"/>
              <a:t>Click to edit Master title style</a:t>
            </a:r>
          </a:p>
        </p:txBody>
      </p:sp>
      <p:sp>
        <p:nvSpPr>
          <p:cNvPr id="20" name="Graphic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17" name="Text Placeholder 2">
            <a:extLst>
              <a:ext uri="{FF2B5EF4-FFF2-40B4-BE49-F238E27FC236}">
                <a16:creationId xmlns:a16="http://schemas.microsoft.com/office/drawing/2014/main" id="{24B91177-A100-491C-B5EF-BC77E2E33F72}"/>
              </a:ext>
            </a:extLst>
          </p:cNvPr>
          <p:cNvSpPr>
            <a:spLocks noGrp="1"/>
          </p:cNvSpPr>
          <p:nvPr>
            <p:ph type="body" idx="1"/>
          </p:nvPr>
        </p:nvSpPr>
        <p:spPr>
          <a:xfrm>
            <a:off x="839788" y="1825624"/>
            <a:ext cx="5157787" cy="421084"/>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B6758D2F-C9AC-4514-B48E-2863E8DDE0CF}"/>
              </a:ext>
            </a:extLst>
          </p:cNvPr>
          <p:cNvSpPr>
            <a:spLocks noGrp="1"/>
          </p:cNvSpPr>
          <p:nvPr>
            <p:ph sz="half" idx="2"/>
          </p:nvPr>
        </p:nvSpPr>
        <p:spPr>
          <a:xfrm>
            <a:off x="839788" y="2323458"/>
            <a:ext cx="5157787" cy="3387547"/>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4">
            <a:extLst>
              <a:ext uri="{FF2B5EF4-FFF2-40B4-BE49-F238E27FC236}">
                <a16:creationId xmlns:a16="http://schemas.microsoft.com/office/drawing/2014/main" id="{633C3A9F-17E4-45DF-8DB7-7A55846AAA8F}"/>
              </a:ext>
            </a:extLst>
          </p:cNvPr>
          <p:cNvSpPr>
            <a:spLocks noGrp="1"/>
          </p:cNvSpPr>
          <p:nvPr>
            <p:ph type="body" sz="quarter" idx="3"/>
          </p:nvPr>
        </p:nvSpPr>
        <p:spPr>
          <a:xfrm>
            <a:off x="6172200" y="1828800"/>
            <a:ext cx="5183188" cy="417908"/>
          </a:xfrm>
        </p:spPr>
        <p:txBody>
          <a:bodyPr anchor="b">
            <a:norm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2" name="Content Placeholder 5">
            <a:extLst>
              <a:ext uri="{FF2B5EF4-FFF2-40B4-BE49-F238E27FC236}">
                <a16:creationId xmlns:a16="http://schemas.microsoft.com/office/drawing/2014/main" id="{C19AB308-7C32-46C9-B8DB-AA96B7ED0D62}"/>
              </a:ext>
            </a:extLst>
          </p:cNvPr>
          <p:cNvSpPr>
            <a:spLocks noGrp="1"/>
          </p:cNvSpPr>
          <p:nvPr>
            <p:ph sz="quarter" idx="4"/>
          </p:nvPr>
        </p:nvSpPr>
        <p:spPr>
          <a:xfrm>
            <a:off x="6172200" y="2323458"/>
            <a:ext cx="5183188" cy="3387547"/>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133846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7" name="Title 6">
            <a:extLst>
              <a:ext uri="{FF2B5EF4-FFF2-40B4-BE49-F238E27FC236}">
                <a16:creationId xmlns:a16="http://schemas.microsoft.com/office/drawing/2014/main" id="{5E5109FC-8CB6-4120-99CF-163DDAB90612}"/>
              </a:ext>
            </a:extLst>
          </p:cNvPr>
          <p:cNvSpPr>
            <a:spLocks noGrp="1"/>
          </p:cNvSpPr>
          <p:nvPr>
            <p:ph type="title"/>
          </p:nvPr>
        </p:nvSpPr>
        <p:spPr>
          <a:xfrm>
            <a:off x="838200" y="365126"/>
            <a:ext cx="9050518" cy="945498"/>
          </a:xfrm>
        </p:spPr>
        <p:txBody>
          <a:bodyPr/>
          <a:lstStyle/>
          <a:p>
            <a:r>
              <a:rPr lang="en-US"/>
              <a:t>Click to edit Master title style</a:t>
            </a:r>
          </a:p>
        </p:txBody>
      </p:sp>
      <p:sp>
        <p:nvSpPr>
          <p:cNvPr id="20" name="Graphic 19">
            <a:extLst>
              <a:ext uri="{FF2B5EF4-FFF2-40B4-BE49-F238E27FC236}">
                <a16:creationId xmlns:a16="http://schemas.microsoft.com/office/drawing/2014/main" id="{9462DA56-F882-470A-8F8C-A55B25FD8A7A}"/>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23" name="Content Placeholder 2">
            <a:extLst>
              <a:ext uri="{FF2B5EF4-FFF2-40B4-BE49-F238E27FC236}">
                <a16:creationId xmlns:a16="http://schemas.microsoft.com/office/drawing/2014/main" id="{CD5AE8A8-E027-4529-A5B7-4D355C71E647}"/>
              </a:ext>
            </a:extLst>
          </p:cNvPr>
          <p:cNvSpPr>
            <a:spLocks noGrp="1"/>
          </p:cNvSpPr>
          <p:nvPr>
            <p:ph sz="half" idx="1"/>
          </p:nvPr>
        </p:nvSpPr>
        <p:spPr>
          <a:xfrm>
            <a:off x="838200" y="1825625"/>
            <a:ext cx="5181600" cy="388538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Content Placeholder 3">
            <a:extLst>
              <a:ext uri="{FF2B5EF4-FFF2-40B4-BE49-F238E27FC236}">
                <a16:creationId xmlns:a16="http://schemas.microsoft.com/office/drawing/2014/main" id="{FB3E4803-F2CA-4138-9997-6108BFDFE7E2}"/>
              </a:ext>
            </a:extLst>
          </p:cNvPr>
          <p:cNvSpPr>
            <a:spLocks noGrp="1"/>
          </p:cNvSpPr>
          <p:nvPr>
            <p:ph sz="half" idx="2"/>
          </p:nvPr>
        </p:nvSpPr>
        <p:spPr>
          <a:xfrm>
            <a:off x="6198110" y="1825624"/>
            <a:ext cx="5181600" cy="3929249"/>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88679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57" name="Picture Placeholder 56">
            <a:extLst>
              <a:ext uri="{FF2B5EF4-FFF2-40B4-BE49-F238E27FC236}">
                <a16:creationId xmlns:a16="http://schemas.microsoft.com/office/drawing/2014/main" id="{8E328517-DD21-40E0-B948-B25B366BDEC7}"/>
              </a:ext>
            </a:extLst>
          </p:cNvPr>
          <p:cNvSpPr>
            <a:spLocks noGrp="1"/>
          </p:cNvSpPr>
          <p:nvPr>
            <p:ph type="pic" idx="1"/>
          </p:nvPr>
        </p:nvSpPr>
        <p:spPr>
          <a:xfrm>
            <a:off x="5775856" y="532519"/>
            <a:ext cx="6416144" cy="4534825"/>
          </a:xfrm>
          <a:custGeom>
            <a:avLst/>
            <a:gdLst>
              <a:gd name="connsiteX0" fmla="*/ 2868981 w 6416144"/>
              <a:gd name="connsiteY0" fmla="*/ 4534824 h 4534825"/>
              <a:gd name="connsiteX1" fmla="*/ 6408833 w 6416144"/>
              <a:gd name="connsiteY1" fmla="*/ 4534824 h 4534825"/>
              <a:gd name="connsiteX2" fmla="*/ 6408833 w 6416144"/>
              <a:gd name="connsiteY2" fmla="*/ 4534825 h 4534825"/>
              <a:gd name="connsiteX3" fmla="*/ 2868981 w 6416144"/>
              <a:gd name="connsiteY3" fmla="*/ 4534825 h 4534825"/>
              <a:gd name="connsiteX4" fmla="*/ 4642500 w 6416144"/>
              <a:gd name="connsiteY4" fmla="*/ 3896784 h 4534825"/>
              <a:gd name="connsiteX5" fmla="*/ 4642501 w 6416144"/>
              <a:gd name="connsiteY5" fmla="*/ 3896784 h 4534825"/>
              <a:gd name="connsiteX6" fmla="*/ 4642605 w 6416144"/>
              <a:gd name="connsiteY6" fmla="*/ 3899015 h 4534825"/>
              <a:gd name="connsiteX7" fmla="*/ 4905429 w 6416144"/>
              <a:gd name="connsiteY7" fmla="*/ 4145635 h 4534825"/>
              <a:gd name="connsiteX8" fmla="*/ 4905428 w 6416144"/>
              <a:gd name="connsiteY8" fmla="*/ 4145635 h 4534825"/>
              <a:gd name="connsiteX9" fmla="*/ 4642604 w 6416144"/>
              <a:gd name="connsiteY9" fmla="*/ 3899015 h 4534825"/>
              <a:gd name="connsiteX10" fmla="*/ 6416144 w 6416144"/>
              <a:gd name="connsiteY10" fmla="*/ 0 h 4534825"/>
              <a:gd name="connsiteX11" fmla="*/ 6416144 w 6416144"/>
              <a:gd name="connsiteY11" fmla="*/ 233966 h 4534825"/>
              <a:gd name="connsiteX12" fmla="*/ 5581177 w 6416144"/>
              <a:gd name="connsiteY12" fmla="*/ 233966 h 4534825"/>
              <a:gd name="connsiteX13" fmla="*/ 5317839 w 6416144"/>
              <a:gd name="connsiteY13" fmla="*/ 428980 h 4534825"/>
              <a:gd name="connsiteX14" fmla="*/ 5317839 w 6416144"/>
              <a:gd name="connsiteY14" fmla="*/ 436628 h 4534825"/>
              <a:gd name="connsiteX15" fmla="*/ 5581177 w 6416144"/>
              <a:gd name="connsiteY15" fmla="*/ 631642 h 4534825"/>
              <a:gd name="connsiteX16" fmla="*/ 6416144 w 6416144"/>
              <a:gd name="connsiteY16" fmla="*/ 631642 h 4534825"/>
              <a:gd name="connsiteX17" fmla="*/ 6416144 w 6416144"/>
              <a:gd name="connsiteY17" fmla="*/ 4534824 h 4534825"/>
              <a:gd name="connsiteX18" fmla="*/ 6408833 w 6416144"/>
              <a:gd name="connsiteY18" fmla="*/ 4534824 h 4534825"/>
              <a:gd name="connsiteX19" fmla="*/ 6408833 w 6416144"/>
              <a:gd name="connsiteY19" fmla="*/ 4145635 h 4534825"/>
              <a:gd name="connsiteX20" fmla="*/ 6412028 w 6416144"/>
              <a:gd name="connsiteY20" fmla="*/ 4145635 h 4534825"/>
              <a:gd name="connsiteX21" fmla="*/ 6412028 w 6416144"/>
              <a:gd name="connsiteY21" fmla="*/ 3620144 h 4534825"/>
              <a:gd name="connsiteX22" fmla="*/ 4905428 w 6416144"/>
              <a:gd name="connsiteY22" fmla="*/ 3620144 h 4534825"/>
              <a:gd name="connsiteX23" fmla="*/ 4642090 w 6416144"/>
              <a:gd name="connsiteY23" fmla="*/ 3877837 h 4534825"/>
              <a:gd name="connsiteX24" fmla="*/ 4642090 w 6416144"/>
              <a:gd name="connsiteY24" fmla="*/ 3887942 h 4534825"/>
              <a:gd name="connsiteX25" fmla="*/ 4642500 w 6416144"/>
              <a:gd name="connsiteY25" fmla="*/ 3896784 h 4534825"/>
              <a:gd name="connsiteX26" fmla="*/ 3281687 w 6416144"/>
              <a:gd name="connsiteY26" fmla="*/ 3896784 h 4534825"/>
              <a:gd name="connsiteX27" fmla="*/ 2832240 w 6416144"/>
              <a:gd name="connsiteY27" fmla="*/ 4343957 h 4534825"/>
              <a:gd name="connsiteX28" fmla="*/ 2832240 w 6416144"/>
              <a:gd name="connsiteY28" fmla="*/ 4360378 h 4534825"/>
              <a:gd name="connsiteX29" fmla="*/ 2855942 w 6416144"/>
              <a:gd name="connsiteY29" fmla="*/ 4501866 h 4534825"/>
              <a:gd name="connsiteX30" fmla="*/ 2868981 w 6416144"/>
              <a:gd name="connsiteY30" fmla="*/ 4534824 h 4534825"/>
              <a:gd name="connsiteX31" fmla="*/ 1415799 w 6416144"/>
              <a:gd name="connsiteY31" fmla="*/ 4534824 h 4534825"/>
              <a:gd name="connsiteX32" fmla="*/ 1316204 w 6416144"/>
              <a:gd name="connsiteY32" fmla="*/ 4515398 h 4534825"/>
              <a:gd name="connsiteX33" fmla="*/ 1033 w 6416144"/>
              <a:gd name="connsiteY33" fmla="*/ 2292638 h 4534825"/>
              <a:gd name="connsiteX34" fmla="*/ 1594209 w 6416144"/>
              <a:gd name="connsiteY34" fmla="*/ 23854 h 4534825"/>
              <a:gd name="connsiteX35" fmla="*/ 1554064 w 6416144"/>
              <a:gd name="connsiteY35" fmla="*/ 11750 h 453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416144" h="4534825">
                <a:moveTo>
                  <a:pt x="2868981" y="4534824"/>
                </a:moveTo>
                <a:lnTo>
                  <a:pt x="6408833" y="4534824"/>
                </a:lnTo>
                <a:lnTo>
                  <a:pt x="6408833" y="4534825"/>
                </a:lnTo>
                <a:lnTo>
                  <a:pt x="2868981" y="4534825"/>
                </a:lnTo>
                <a:close/>
                <a:moveTo>
                  <a:pt x="4642500" y="3896784"/>
                </a:moveTo>
                <a:lnTo>
                  <a:pt x="4642501" y="3896784"/>
                </a:lnTo>
                <a:lnTo>
                  <a:pt x="4642605" y="3899015"/>
                </a:lnTo>
                <a:cubicBezTo>
                  <a:pt x="4646206" y="3948339"/>
                  <a:pt x="4675008" y="4145635"/>
                  <a:pt x="4905429" y="4145635"/>
                </a:cubicBezTo>
                <a:lnTo>
                  <a:pt x="4905428" y="4145635"/>
                </a:lnTo>
                <a:cubicBezTo>
                  <a:pt x="4675007" y="4145635"/>
                  <a:pt x="4646205" y="3948339"/>
                  <a:pt x="4642604" y="3899015"/>
                </a:cubicBezTo>
                <a:close/>
                <a:moveTo>
                  <a:pt x="6416144" y="0"/>
                </a:moveTo>
                <a:lnTo>
                  <a:pt x="6416144" y="233966"/>
                </a:lnTo>
                <a:lnTo>
                  <a:pt x="5581177" y="233966"/>
                </a:lnTo>
                <a:cubicBezTo>
                  <a:pt x="5581177" y="233966"/>
                  <a:pt x="5317839" y="233966"/>
                  <a:pt x="5317839" y="428980"/>
                </a:cubicBezTo>
                <a:lnTo>
                  <a:pt x="5317839" y="436628"/>
                </a:lnTo>
                <a:cubicBezTo>
                  <a:pt x="5317839" y="436628"/>
                  <a:pt x="5317839" y="631642"/>
                  <a:pt x="5581177" y="631642"/>
                </a:cubicBezTo>
                <a:lnTo>
                  <a:pt x="6416144" y="631642"/>
                </a:lnTo>
                <a:lnTo>
                  <a:pt x="6416144" y="4534824"/>
                </a:lnTo>
                <a:lnTo>
                  <a:pt x="6408833" y="4534824"/>
                </a:lnTo>
                <a:lnTo>
                  <a:pt x="6408833" y="4145635"/>
                </a:lnTo>
                <a:lnTo>
                  <a:pt x="6412028" y="4145635"/>
                </a:lnTo>
                <a:lnTo>
                  <a:pt x="6412028" y="3620144"/>
                </a:lnTo>
                <a:lnTo>
                  <a:pt x="4905428" y="3620144"/>
                </a:lnTo>
                <a:cubicBezTo>
                  <a:pt x="4905428" y="3620144"/>
                  <a:pt x="4642090" y="3620144"/>
                  <a:pt x="4642090" y="3877837"/>
                </a:cubicBezTo>
                <a:lnTo>
                  <a:pt x="4642090" y="3887942"/>
                </a:lnTo>
                <a:lnTo>
                  <a:pt x="4642500" y="3896784"/>
                </a:lnTo>
                <a:lnTo>
                  <a:pt x="3281687" y="3896784"/>
                </a:lnTo>
                <a:cubicBezTo>
                  <a:pt x="3281687" y="3896784"/>
                  <a:pt x="2832240" y="3896784"/>
                  <a:pt x="2832240" y="4343957"/>
                </a:cubicBezTo>
                <a:lnTo>
                  <a:pt x="2832240" y="4360378"/>
                </a:lnTo>
                <a:cubicBezTo>
                  <a:pt x="2832240" y="4360378"/>
                  <a:pt x="2832240" y="4423262"/>
                  <a:pt x="2855942" y="4501866"/>
                </a:cubicBezTo>
                <a:lnTo>
                  <a:pt x="2868981" y="4534824"/>
                </a:lnTo>
                <a:lnTo>
                  <a:pt x="1415799" y="4534824"/>
                </a:lnTo>
                <a:lnTo>
                  <a:pt x="1316204" y="4515398"/>
                </a:lnTo>
                <a:cubicBezTo>
                  <a:pt x="682558" y="4348152"/>
                  <a:pt x="32583" y="3566545"/>
                  <a:pt x="1033" y="2292638"/>
                </a:cubicBezTo>
                <a:cubicBezTo>
                  <a:pt x="-35023" y="836743"/>
                  <a:pt x="880886" y="23854"/>
                  <a:pt x="1594209" y="23854"/>
                </a:cubicBezTo>
                <a:cubicBezTo>
                  <a:pt x="1590120" y="19819"/>
                  <a:pt x="1558153" y="15785"/>
                  <a:pt x="1554064" y="11750"/>
                </a:cubicBezTo>
                <a:close/>
              </a:path>
            </a:pathLst>
          </a:custGeom>
        </p:spPr>
        <p:txBody>
          <a:bodyPr wrap="square"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5" name="Oval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38" name="Freeform: Shap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3" name="Graphic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
        <p:nvSpPr>
          <p:cNvPr id="19" name="Title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anchor="b"/>
          <a:lstStyle>
            <a:lvl1pPr>
              <a:defRPr sz="3200"/>
            </a:lvl1pPr>
          </a:lstStyle>
          <a:p>
            <a:r>
              <a:rPr lang="en-US"/>
              <a:t>Click to edit Master title style</a:t>
            </a:r>
          </a:p>
        </p:txBody>
      </p:sp>
      <p:sp>
        <p:nvSpPr>
          <p:cNvPr id="20" name="Text Placeholder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002305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32000"/>
                        <a:lumOff val="68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ru-RU"/>
              <a:t>MM.DD.20XX</a:t>
            </a:r>
            <a:endParaRPr lang="ru-RU" dirty="0"/>
          </a:p>
        </p:txBody>
      </p:sp>
      <p:sp>
        <p:nvSpPr>
          <p:cNvPr id="5" name="Footer Placeholder 4"/>
          <p:cNvSpPr>
            <a:spLocks noGrp="1"/>
          </p:cNvSpPr>
          <p:nvPr>
            <p:ph type="ftr" sz="quarter" idx="11"/>
          </p:nvPr>
        </p:nvSpPr>
        <p:spPr/>
        <p:txBody>
          <a:bodyPr/>
          <a:lstStyle/>
          <a:p>
            <a:r>
              <a:rPr lang="en-US"/>
              <a:t>ADD A FOOTER</a:t>
            </a:r>
            <a:endParaRPr lang="ru-RU" dirty="0"/>
          </a:p>
        </p:txBody>
      </p:sp>
      <p:sp>
        <p:nvSpPr>
          <p:cNvPr id="6" name="Slide Number Placeholder 5"/>
          <p:cNvSpPr>
            <a:spLocks noGrp="1"/>
          </p:cNvSpPr>
          <p:nvPr>
            <p:ph type="sldNum" sz="quarter" idx="12"/>
          </p:nvPr>
        </p:nvSpPr>
        <p:spPr/>
        <p:txBody>
          <a:bodyPr/>
          <a:lstStyle/>
          <a:p>
            <a:fld id="{D495E168-DA5E-4888-8D8A-92B118324C14}" type="slidenum">
              <a:rPr lang="ru-RU" smtClean="0"/>
              <a:pPr/>
              <a:t>‹#›</a:t>
            </a:fld>
            <a:endParaRPr lang="ru-RU" dirty="0"/>
          </a:p>
        </p:txBody>
      </p:sp>
      <p:sp>
        <p:nvSpPr>
          <p:cNvPr id="9" name="Oval 8">
            <a:extLst>
              <a:ext uri="{FF2B5EF4-FFF2-40B4-BE49-F238E27FC236}">
                <a16:creationId xmlns:a16="http://schemas.microsoft.com/office/drawing/2014/main" id="{20475CBC-0AFD-41B9-B9D2-D09F4D9828B3}"/>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0" name="Graphic 12">
            <a:extLst>
              <a:ext uri="{FF2B5EF4-FFF2-40B4-BE49-F238E27FC236}">
                <a16:creationId xmlns:a16="http://schemas.microsoft.com/office/drawing/2014/main" id="{1475BDB1-E325-4F5D-AC40-C6D5E9716056}"/>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8BF42991-9754-41E8-AE5D-3F19D9403EA6}"/>
              </a:ext>
            </a:extLst>
          </p:cNvPr>
          <p:cNvSpPr/>
          <p:nvPr userDrawn="1"/>
        </p:nvSpPr>
        <p:spPr>
          <a:xfrm>
            <a:off x="7998821" y="1645349"/>
            <a:ext cx="4196737" cy="1001638"/>
          </a:xfrm>
          <a:custGeom>
            <a:avLst/>
            <a:gdLst>
              <a:gd name="connsiteX0" fmla="*/ 3150394 w 3152775"/>
              <a:gd name="connsiteY0" fmla="*/ 7144 h 752475"/>
              <a:gd name="connsiteX1" fmla="*/ 371952 w 3152775"/>
              <a:gd name="connsiteY1" fmla="*/ 7144 h 752475"/>
              <a:gd name="connsiteX2" fmla="*/ 7144 w 3152775"/>
              <a:gd name="connsiteY2" fmla="*/ 370999 h 752475"/>
              <a:gd name="connsiteX3" fmla="*/ 7144 w 3152775"/>
              <a:gd name="connsiteY3" fmla="*/ 384334 h 752475"/>
              <a:gd name="connsiteX4" fmla="*/ 371952 w 3152775"/>
              <a:gd name="connsiteY4" fmla="*/ 748189 h 752475"/>
              <a:gd name="connsiteX5" fmla="*/ 3150394 w 3152775"/>
              <a:gd name="connsiteY5" fmla="*/ 748189 h 752475"/>
              <a:gd name="connsiteX6" fmla="*/ 3150394 w 3152775"/>
              <a:gd name="connsiteY6" fmla="*/ 7144 h 752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52775" h="752475">
                <a:moveTo>
                  <a:pt x="3150394" y="7144"/>
                </a:moveTo>
                <a:lnTo>
                  <a:pt x="371952" y="7144"/>
                </a:lnTo>
                <a:cubicBezTo>
                  <a:pt x="371952" y="7144"/>
                  <a:pt x="7144" y="7144"/>
                  <a:pt x="7144" y="370999"/>
                </a:cubicBezTo>
                <a:lnTo>
                  <a:pt x="7144" y="384334"/>
                </a:lnTo>
                <a:cubicBezTo>
                  <a:pt x="7144" y="384334"/>
                  <a:pt x="7144" y="748189"/>
                  <a:pt x="371952" y="748189"/>
                </a:cubicBezTo>
                <a:lnTo>
                  <a:pt x="3150394" y="748189"/>
                </a:lnTo>
                <a:lnTo>
                  <a:pt x="3150394" y="7144"/>
                </a:lnTo>
                <a:close/>
              </a:path>
            </a:pathLst>
          </a:custGeom>
          <a:solidFill>
            <a:schemeClr val="accent1"/>
          </a:solidFill>
          <a:ln w="25400"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D5F41CEE-BFBB-414D-BE91-87B4A69155E1}"/>
              </a:ext>
            </a:extLst>
          </p:cNvPr>
          <p:cNvSpPr/>
          <p:nvPr userDrawn="1"/>
        </p:nvSpPr>
        <p:spPr>
          <a:xfrm>
            <a:off x="12186920" y="2632655"/>
            <a:ext cx="5081" cy="25381"/>
          </a:xfrm>
          <a:custGeom>
            <a:avLst/>
            <a:gdLst>
              <a:gd name="connsiteX0" fmla="*/ 0 w 5081"/>
              <a:gd name="connsiteY0" fmla="*/ 0 h 25381"/>
              <a:gd name="connsiteX1" fmla="*/ 5081 w 5081"/>
              <a:gd name="connsiteY1" fmla="*/ 0 h 25381"/>
              <a:gd name="connsiteX2" fmla="*/ 5081 w 5081"/>
              <a:gd name="connsiteY2" fmla="*/ 25381 h 25381"/>
              <a:gd name="connsiteX3" fmla="*/ 0 w 5081"/>
              <a:gd name="connsiteY3" fmla="*/ 25381 h 25381"/>
              <a:gd name="connsiteX4" fmla="*/ 0 w 5081"/>
              <a:gd name="connsiteY4" fmla="*/ 0 h 2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81" h="25381">
                <a:moveTo>
                  <a:pt x="0" y="0"/>
                </a:moveTo>
                <a:lnTo>
                  <a:pt x="5081" y="0"/>
                </a:lnTo>
                <a:lnTo>
                  <a:pt x="5081" y="25381"/>
                </a:lnTo>
                <a:lnTo>
                  <a:pt x="0" y="25381"/>
                </a:lnTo>
                <a:lnTo>
                  <a:pt x="0" y="0"/>
                </a:lnTo>
                <a:close/>
              </a:path>
            </a:pathLst>
          </a:custGeom>
          <a:solidFill>
            <a:schemeClr val="tx2"/>
          </a:solidFill>
          <a:ln w="12690" cap="flat">
            <a:noFill/>
            <a:prstDash val="solid"/>
            <a:miter/>
          </a:ln>
        </p:spPr>
        <p:txBody>
          <a:bodyPr wrap="square" rtlCol="0" anchor="ctr">
            <a:noAutofit/>
          </a:bodyPr>
          <a:lstStyle/>
          <a:p>
            <a:endParaRPr lang="ru-RU" dirty="0"/>
          </a:p>
        </p:txBody>
      </p:sp>
    </p:spTree>
    <p:extLst>
      <p:ext uri="{BB962C8B-B14F-4D97-AF65-F5344CB8AC3E}">
        <p14:creationId xmlns:p14="http://schemas.microsoft.com/office/powerpoint/2010/main" val="1840525425"/>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35" name="Oval 34">
            <a:extLst>
              <a:ext uri="{FF2B5EF4-FFF2-40B4-BE49-F238E27FC236}">
                <a16:creationId xmlns:a16="http://schemas.microsoft.com/office/drawing/2014/main" id="{7BC6DBB9-1B34-4374-A887-DC30F9E2F62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6" name="Graphic 12">
            <a:extLst>
              <a:ext uri="{FF2B5EF4-FFF2-40B4-BE49-F238E27FC236}">
                <a16:creationId xmlns:a16="http://schemas.microsoft.com/office/drawing/2014/main" id="{00DE0AE3-F44D-4F2C-B7A3-C253AA498DE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AC6F89F8-3E24-406D-9C49-00E6E47E4AAC}"/>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4392DBDA-ED00-4248-AC6D-0CE0B821B52F}"/>
              </a:ext>
            </a:extLst>
          </p:cNvPr>
          <p:cNvSpPr>
            <a:spLocks noGrp="1"/>
          </p:cNvSpPr>
          <p:nvPr>
            <p:ph type="ftr" sz="quarter" idx="11"/>
          </p:nvPr>
        </p:nvSpPr>
        <p:spPr>
          <a:xfrm>
            <a:off x="812290" y="5797769"/>
            <a:ext cx="3908793"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C2B5F97-2F18-4EF2-9CBC-AAAB9FF4CC91}"/>
              </a:ext>
            </a:extLst>
          </p:cNvPr>
          <p:cNvSpPr>
            <a:spLocks noGrp="1"/>
          </p:cNvSpPr>
          <p:nvPr>
            <p:ph type="sldNum" sz="quarter" idx="12"/>
          </p:nvPr>
        </p:nvSpPr>
        <p:spPr/>
        <p:txBody>
          <a:bodyPr/>
          <a:lstStyle/>
          <a:p>
            <a:fld id="{D495E168-DA5E-4888-8D8A-92B118324C14}" type="slidenum">
              <a:rPr lang="ru-RU" smtClean="0"/>
              <a:t>‹#›</a:t>
            </a:fld>
            <a:endParaRPr lang="ru-RU" dirty="0"/>
          </a:p>
        </p:txBody>
      </p:sp>
      <p:sp>
        <p:nvSpPr>
          <p:cNvPr id="38" name="Freeform: Shape 37">
            <a:extLst>
              <a:ext uri="{FF2B5EF4-FFF2-40B4-BE49-F238E27FC236}">
                <a16:creationId xmlns:a16="http://schemas.microsoft.com/office/drawing/2014/main" id="{C6C05708-08C7-4EF1-B0D8-6A01C1B1AD85}"/>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3" name="Graphic 33">
            <a:extLst>
              <a:ext uri="{FF2B5EF4-FFF2-40B4-BE49-F238E27FC236}">
                <a16:creationId xmlns:a16="http://schemas.microsoft.com/office/drawing/2014/main" id="{38956B41-4EE0-4C7C-8436-027F5DE8B1BC}"/>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33" name="Freeform: Shape 32">
            <a:extLst>
              <a:ext uri="{FF2B5EF4-FFF2-40B4-BE49-F238E27FC236}">
                <a16:creationId xmlns:a16="http://schemas.microsoft.com/office/drawing/2014/main" id="{E08687FC-7322-4F20-9769-1ECF4296A96E}"/>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41" name="Freeform: Shape 40">
            <a:extLst>
              <a:ext uri="{FF2B5EF4-FFF2-40B4-BE49-F238E27FC236}">
                <a16:creationId xmlns:a16="http://schemas.microsoft.com/office/drawing/2014/main" id="{0FCCDE26-7222-4C1B-884A-0FAE84FA57DB}"/>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
        <p:nvSpPr>
          <p:cNvPr id="19" name="Title 1">
            <a:extLst>
              <a:ext uri="{FF2B5EF4-FFF2-40B4-BE49-F238E27FC236}">
                <a16:creationId xmlns:a16="http://schemas.microsoft.com/office/drawing/2014/main" id="{2AC78A4D-01A3-43A6-BE82-E64E2BF16D65}"/>
              </a:ext>
            </a:extLst>
          </p:cNvPr>
          <p:cNvSpPr>
            <a:spLocks noGrp="1"/>
          </p:cNvSpPr>
          <p:nvPr>
            <p:ph type="title"/>
          </p:nvPr>
        </p:nvSpPr>
        <p:spPr>
          <a:xfrm>
            <a:off x="839788" y="457200"/>
            <a:ext cx="3932237" cy="1442729"/>
          </a:xfrm>
        </p:spPr>
        <p:txBody>
          <a:bodyPr anchor="b"/>
          <a:lstStyle>
            <a:lvl1pPr>
              <a:defRPr sz="3200"/>
            </a:lvl1pPr>
          </a:lstStyle>
          <a:p>
            <a:r>
              <a:rPr lang="en-US"/>
              <a:t>Click to edit Master title style</a:t>
            </a:r>
          </a:p>
        </p:txBody>
      </p:sp>
      <p:sp>
        <p:nvSpPr>
          <p:cNvPr id="20" name="Text Placeholder 3">
            <a:extLst>
              <a:ext uri="{FF2B5EF4-FFF2-40B4-BE49-F238E27FC236}">
                <a16:creationId xmlns:a16="http://schemas.microsoft.com/office/drawing/2014/main" id="{E6544955-4597-4E52-9C7E-8AEB5D2A4983}"/>
              </a:ext>
            </a:extLst>
          </p:cNvPr>
          <p:cNvSpPr>
            <a:spLocks noGrp="1"/>
          </p:cNvSpPr>
          <p:nvPr>
            <p:ph type="body" sz="half" idx="2"/>
          </p:nvPr>
        </p:nvSpPr>
        <p:spPr>
          <a:xfrm>
            <a:off x="839788" y="2356700"/>
            <a:ext cx="3932237" cy="35122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Content Placeholder 2">
            <a:extLst>
              <a:ext uri="{FF2B5EF4-FFF2-40B4-BE49-F238E27FC236}">
                <a16:creationId xmlns:a16="http://schemas.microsoft.com/office/drawing/2014/main" id="{A28A6791-A2CB-40CE-AEF5-A729106DA43B}"/>
              </a:ext>
            </a:extLst>
          </p:cNvPr>
          <p:cNvSpPr>
            <a:spLocks noGrp="1"/>
          </p:cNvSpPr>
          <p:nvPr>
            <p:ph idx="1"/>
          </p:nvPr>
        </p:nvSpPr>
        <p:spPr>
          <a:xfrm>
            <a:off x="5183188" y="457201"/>
            <a:ext cx="6653212" cy="540385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47590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8" name="Graphic 19">
            <a:extLst>
              <a:ext uri="{FF2B5EF4-FFF2-40B4-BE49-F238E27FC236}">
                <a16:creationId xmlns:a16="http://schemas.microsoft.com/office/drawing/2014/main" id="{436C4D92-1746-4D54-8232-468DFF66CF79}"/>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
        <p:nvSpPr>
          <p:cNvPr id="19" name="Title 6">
            <a:extLst>
              <a:ext uri="{FF2B5EF4-FFF2-40B4-BE49-F238E27FC236}">
                <a16:creationId xmlns:a16="http://schemas.microsoft.com/office/drawing/2014/main" id="{E77FD51D-3B1F-4D51-8A61-6CF8222774BD}"/>
              </a:ext>
            </a:extLst>
          </p:cNvPr>
          <p:cNvSpPr>
            <a:spLocks noGrp="1"/>
          </p:cNvSpPr>
          <p:nvPr>
            <p:ph type="title"/>
          </p:nvPr>
        </p:nvSpPr>
        <p:spPr>
          <a:xfrm>
            <a:off x="838200" y="365126"/>
            <a:ext cx="9050518" cy="945498"/>
          </a:xfrm>
        </p:spPr>
        <p:txBody>
          <a:bodyPr/>
          <a:lstStyle/>
          <a:p>
            <a:r>
              <a:rPr lang="en-US"/>
              <a:t>Click to edit Master title style</a:t>
            </a:r>
          </a:p>
        </p:txBody>
      </p:sp>
    </p:spTree>
    <p:extLst>
      <p:ext uri="{BB962C8B-B14F-4D97-AF65-F5344CB8AC3E}">
        <p14:creationId xmlns:p14="http://schemas.microsoft.com/office/powerpoint/2010/main" val="42365642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48" name="Oval 47">
            <a:extLst>
              <a:ext uri="{FF2B5EF4-FFF2-40B4-BE49-F238E27FC236}">
                <a16:creationId xmlns:a16="http://schemas.microsoft.com/office/drawing/2014/main" id="{2F290D8B-987A-4555-890C-F3CD026BF7BF}"/>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49" name="Graphic 12">
            <a:extLst>
              <a:ext uri="{FF2B5EF4-FFF2-40B4-BE49-F238E27FC236}">
                <a16:creationId xmlns:a16="http://schemas.microsoft.com/office/drawing/2014/main" id="{6139C5E6-5A04-4458-8EF9-628BFBA73A92}"/>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4" name="Date Placeholder 3">
            <a:extLst>
              <a:ext uri="{FF2B5EF4-FFF2-40B4-BE49-F238E27FC236}">
                <a16:creationId xmlns:a16="http://schemas.microsoft.com/office/drawing/2014/main" id="{DC2A0631-3130-4C36-8E5E-80464B1A62A7}"/>
              </a:ext>
            </a:extLst>
          </p:cNvPr>
          <p:cNvSpPr>
            <a:spLocks noGrp="1"/>
          </p:cNvSpPr>
          <p:nvPr>
            <p:ph type="dt" sz="half" idx="10"/>
          </p:nvPr>
        </p:nvSpPr>
        <p:spPr/>
        <p:txBody>
          <a:bodyPr/>
          <a:lstStyle/>
          <a:p>
            <a:r>
              <a:rPr lang="ru-RU" dirty="0"/>
              <a:t>MM.DD.20XX</a:t>
            </a:r>
          </a:p>
        </p:txBody>
      </p:sp>
      <p:sp>
        <p:nvSpPr>
          <p:cNvPr id="5" name="Footer Placeholder 4">
            <a:extLst>
              <a:ext uri="{FF2B5EF4-FFF2-40B4-BE49-F238E27FC236}">
                <a16:creationId xmlns:a16="http://schemas.microsoft.com/office/drawing/2014/main" id="{79230F82-FE68-4450-98DF-5D29369AEE76}"/>
              </a:ext>
            </a:extLst>
          </p:cNvPr>
          <p:cNvSpPr>
            <a:spLocks noGrp="1"/>
          </p:cNvSpPr>
          <p:nvPr>
            <p:ph type="ftr" sz="quarter" idx="11"/>
          </p:nvPr>
        </p:nvSpPr>
        <p:spPr>
          <a:xfrm>
            <a:off x="812290" y="5797769"/>
            <a:ext cx="4114800" cy="365125"/>
          </a:xfrm>
          <a:prstGeom prst="rect">
            <a:avLst/>
          </a:prstGeom>
        </p:spPr>
        <p:txBody>
          <a:bodyPr/>
          <a:lstStyle/>
          <a:p>
            <a:r>
              <a:rPr lang="en-US" dirty="0"/>
              <a:t>ADD A FOOTER</a:t>
            </a:r>
            <a:endParaRPr lang="ru-RU" dirty="0"/>
          </a:p>
        </p:txBody>
      </p:sp>
      <p:sp>
        <p:nvSpPr>
          <p:cNvPr id="6" name="Slide Number Placeholder 5">
            <a:extLst>
              <a:ext uri="{FF2B5EF4-FFF2-40B4-BE49-F238E27FC236}">
                <a16:creationId xmlns:a16="http://schemas.microsoft.com/office/drawing/2014/main" id="{EE6603C1-6E1A-4E4B-9555-31D84B6BDAD9}"/>
              </a:ext>
            </a:extLst>
          </p:cNvPr>
          <p:cNvSpPr>
            <a:spLocks noGrp="1"/>
          </p:cNvSpPr>
          <p:nvPr>
            <p:ph type="sldNum" sz="quarter" idx="12"/>
          </p:nvPr>
        </p:nvSpPr>
        <p:spPr/>
        <p:txBody>
          <a:bodyPr/>
          <a:lstStyle/>
          <a:p>
            <a:fld id="{D495E168-DA5E-4888-8D8A-92B118324C14}" type="slidenum">
              <a:rPr lang="ru-RU" smtClean="0"/>
              <a:t>‹#›</a:t>
            </a:fld>
            <a:endParaRPr lang="ru-RU" dirty="0"/>
          </a:p>
        </p:txBody>
      </p:sp>
      <p:grpSp>
        <p:nvGrpSpPr>
          <p:cNvPr id="41" name="Graphic 39">
            <a:extLst>
              <a:ext uri="{FF2B5EF4-FFF2-40B4-BE49-F238E27FC236}">
                <a16:creationId xmlns:a16="http://schemas.microsoft.com/office/drawing/2014/main" id="{1D75FFD8-3F66-48B3-BB01-D4B8A9496851}"/>
              </a:ext>
            </a:extLst>
          </p:cNvPr>
          <p:cNvGrpSpPr/>
          <p:nvPr userDrawn="1"/>
        </p:nvGrpSpPr>
        <p:grpSpPr>
          <a:xfrm>
            <a:off x="10008352" y="0"/>
            <a:ext cx="2188800" cy="1933794"/>
            <a:chOff x="10003200" y="0"/>
            <a:chExt cx="2188800" cy="1933794"/>
          </a:xfrm>
        </p:grpSpPr>
        <p:sp>
          <p:nvSpPr>
            <p:cNvPr id="42" name="Freeform: Shape 41">
              <a:extLst>
                <a:ext uri="{FF2B5EF4-FFF2-40B4-BE49-F238E27FC236}">
                  <a16:creationId xmlns:a16="http://schemas.microsoft.com/office/drawing/2014/main" id="{9BA0EC60-510D-41EF-AFE6-E4E6BD83F8C9}"/>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43" name="Freeform: Shape 42">
              <a:extLst>
                <a:ext uri="{FF2B5EF4-FFF2-40B4-BE49-F238E27FC236}">
                  <a16:creationId xmlns:a16="http://schemas.microsoft.com/office/drawing/2014/main" id="{0162C508-E081-418C-A19D-15A59388C43A}"/>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44" name="Freeform: Shape 43">
              <a:extLst>
                <a:ext uri="{FF2B5EF4-FFF2-40B4-BE49-F238E27FC236}">
                  <a16:creationId xmlns:a16="http://schemas.microsoft.com/office/drawing/2014/main" id="{2A710D7D-FC65-4BF6-BDA4-E59B01AD6FBC}"/>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45" name="Freeform: Shape 44">
              <a:extLst>
                <a:ext uri="{FF2B5EF4-FFF2-40B4-BE49-F238E27FC236}">
                  <a16:creationId xmlns:a16="http://schemas.microsoft.com/office/drawing/2014/main" id="{18811B6B-BBB0-4D69-AEF8-AD0A7F9A4B57}"/>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46" name="Freeform: Shape 45">
              <a:extLst>
                <a:ext uri="{FF2B5EF4-FFF2-40B4-BE49-F238E27FC236}">
                  <a16:creationId xmlns:a16="http://schemas.microsoft.com/office/drawing/2014/main" id="{3DB7F04C-0D31-4172-9D02-F8C8B2043EB9}"/>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47" name="Freeform: Shape 46">
              <a:extLst>
                <a:ext uri="{FF2B5EF4-FFF2-40B4-BE49-F238E27FC236}">
                  <a16:creationId xmlns:a16="http://schemas.microsoft.com/office/drawing/2014/main" id="{1FB04931-77A8-4259-95CA-DA7DEDB2DEFD}"/>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1414157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t>‹#›</a:t>
            </a:fld>
            <a:endParaRPr lang="ru-RU" dirty="0"/>
          </a:p>
        </p:txBody>
      </p:sp>
      <p:sp>
        <p:nvSpPr>
          <p:cNvPr id="8" name="Oval 7">
            <a:extLst>
              <a:ext uri="{FF2B5EF4-FFF2-40B4-BE49-F238E27FC236}">
                <a16:creationId xmlns:a16="http://schemas.microsoft.com/office/drawing/2014/main" id="{4066E6FD-2D08-49FD-872D-32A32A11B219}"/>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Graphic 12">
            <a:extLst>
              <a:ext uri="{FF2B5EF4-FFF2-40B4-BE49-F238E27FC236}">
                <a16:creationId xmlns:a16="http://schemas.microsoft.com/office/drawing/2014/main" id="{895D857D-3A20-4D02-9469-D2254C250E43}"/>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grpSp>
        <p:nvGrpSpPr>
          <p:cNvPr id="10" name="Graphic 39">
            <a:extLst>
              <a:ext uri="{FF2B5EF4-FFF2-40B4-BE49-F238E27FC236}">
                <a16:creationId xmlns:a16="http://schemas.microsoft.com/office/drawing/2014/main" id="{8BBAE4A2-4B70-4851-9D5F-72234BA434BF}"/>
              </a:ext>
            </a:extLst>
          </p:cNvPr>
          <p:cNvGrpSpPr/>
          <p:nvPr userDrawn="1"/>
        </p:nvGrpSpPr>
        <p:grpSpPr>
          <a:xfrm>
            <a:off x="10008352" y="0"/>
            <a:ext cx="2188800" cy="1933794"/>
            <a:chOff x="10003200" y="0"/>
            <a:chExt cx="2188800" cy="1933794"/>
          </a:xfrm>
        </p:grpSpPr>
        <p:sp>
          <p:nvSpPr>
            <p:cNvPr id="11" name="Freeform: Shape 10">
              <a:extLst>
                <a:ext uri="{FF2B5EF4-FFF2-40B4-BE49-F238E27FC236}">
                  <a16:creationId xmlns:a16="http://schemas.microsoft.com/office/drawing/2014/main" id="{0FE321BA-998A-49D1-8E73-39C4C382F87A}"/>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F339E968-9C54-40BF-8DB9-4E695E117B10}"/>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298E02A1-D7B0-44F7-A8ED-B051F2D0E7B3}"/>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21F95E95-8E53-4F7C-BAED-27B280D68591}"/>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15" name="Freeform: Shape 14">
              <a:extLst>
                <a:ext uri="{FF2B5EF4-FFF2-40B4-BE49-F238E27FC236}">
                  <a16:creationId xmlns:a16="http://schemas.microsoft.com/office/drawing/2014/main" id="{A8299F2E-6D13-49A6-8E9D-EA4092B729D8}"/>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F158E92D-4FA7-463A-8D17-E5F5A2B9C93C}"/>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7" name="Graphic 19">
            <a:extLst>
              <a:ext uri="{FF2B5EF4-FFF2-40B4-BE49-F238E27FC236}">
                <a16:creationId xmlns:a16="http://schemas.microsoft.com/office/drawing/2014/main" id="{965D5BF4-BC96-4DD0-B35E-AA953B3B658D}"/>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105101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ru-RU"/>
              <a:t>MM.DD.20XX</a:t>
            </a:r>
            <a:endParaRPr lang="ru-RU" dirty="0"/>
          </a:p>
        </p:txBody>
      </p:sp>
      <p:sp>
        <p:nvSpPr>
          <p:cNvPr id="8" name="Footer Placeholder 7"/>
          <p:cNvSpPr>
            <a:spLocks noGrp="1"/>
          </p:cNvSpPr>
          <p:nvPr>
            <p:ph type="ftr" sz="quarter" idx="11"/>
          </p:nvPr>
        </p:nvSpPr>
        <p:spPr/>
        <p:txBody>
          <a:bodyPr/>
          <a:lstStyle/>
          <a:p>
            <a:r>
              <a:rPr lang="en-US"/>
              <a:t>ADD A FOOTER</a:t>
            </a:r>
            <a:endParaRPr lang="ru-RU" dirty="0"/>
          </a:p>
        </p:txBody>
      </p:sp>
      <p:sp>
        <p:nvSpPr>
          <p:cNvPr id="9" name="Slide Number Placeholder 8"/>
          <p:cNvSpPr>
            <a:spLocks noGrp="1"/>
          </p:cNvSpPr>
          <p:nvPr>
            <p:ph type="sldNum" sz="quarter" idx="12"/>
          </p:nvPr>
        </p:nvSpPr>
        <p:spPr/>
        <p:txBody>
          <a:bodyPr/>
          <a:lstStyle/>
          <a:p>
            <a:fld id="{D495E168-DA5E-4888-8D8A-92B118324C14}" type="slidenum">
              <a:rPr lang="ru-RU" smtClean="0"/>
              <a:t>‹#›</a:t>
            </a:fld>
            <a:endParaRPr lang="ru-RU" dirty="0"/>
          </a:p>
        </p:txBody>
      </p:sp>
      <p:sp>
        <p:nvSpPr>
          <p:cNvPr id="10" name="Oval 9">
            <a:extLst>
              <a:ext uri="{FF2B5EF4-FFF2-40B4-BE49-F238E27FC236}">
                <a16:creationId xmlns:a16="http://schemas.microsoft.com/office/drawing/2014/main" id="{849EE9EF-F95B-4D37-BB06-89C8DA16F237}"/>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1" name="Graphic 12">
            <a:extLst>
              <a:ext uri="{FF2B5EF4-FFF2-40B4-BE49-F238E27FC236}">
                <a16:creationId xmlns:a16="http://schemas.microsoft.com/office/drawing/2014/main" id="{3B5F721E-49E7-45F2-A09A-295FD34A2F6E}"/>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grpSp>
        <p:nvGrpSpPr>
          <p:cNvPr id="12" name="Graphic 39">
            <a:extLst>
              <a:ext uri="{FF2B5EF4-FFF2-40B4-BE49-F238E27FC236}">
                <a16:creationId xmlns:a16="http://schemas.microsoft.com/office/drawing/2014/main" id="{AAA59125-E120-4608-83F7-C11490268F6F}"/>
              </a:ext>
            </a:extLst>
          </p:cNvPr>
          <p:cNvGrpSpPr/>
          <p:nvPr userDrawn="1"/>
        </p:nvGrpSpPr>
        <p:grpSpPr>
          <a:xfrm>
            <a:off x="10008352" y="0"/>
            <a:ext cx="2188800" cy="1933794"/>
            <a:chOff x="10003200" y="0"/>
            <a:chExt cx="2188800" cy="1933794"/>
          </a:xfrm>
        </p:grpSpPr>
        <p:sp>
          <p:nvSpPr>
            <p:cNvPr id="13" name="Freeform: Shape 12">
              <a:extLst>
                <a:ext uri="{FF2B5EF4-FFF2-40B4-BE49-F238E27FC236}">
                  <a16:creationId xmlns:a16="http://schemas.microsoft.com/office/drawing/2014/main" id="{E2F8DD58-B517-4668-BD5F-E1DCE3C586DA}"/>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8CD85FCB-9BE1-4153-8B84-9CF685CA5FCC}"/>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15" name="Freeform: Shape 14">
              <a:extLst>
                <a:ext uri="{FF2B5EF4-FFF2-40B4-BE49-F238E27FC236}">
                  <a16:creationId xmlns:a16="http://schemas.microsoft.com/office/drawing/2014/main" id="{3887DFFC-EFB2-4910-BBEA-B9E1A6E938B3}"/>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16" name="Freeform: Shape 15">
              <a:extLst>
                <a:ext uri="{FF2B5EF4-FFF2-40B4-BE49-F238E27FC236}">
                  <a16:creationId xmlns:a16="http://schemas.microsoft.com/office/drawing/2014/main" id="{B5D08079-BFA6-49A0-B648-68E4F8A923BA}"/>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D6F6CB6C-8C4E-4F1A-9CFE-672C1E062741}"/>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18" name="Freeform: Shape 17">
              <a:extLst>
                <a:ext uri="{FF2B5EF4-FFF2-40B4-BE49-F238E27FC236}">
                  <a16:creationId xmlns:a16="http://schemas.microsoft.com/office/drawing/2014/main" id="{68B79E95-AEB5-4E42-99A2-CC1BF729BA89}"/>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9" name="Graphic 19">
            <a:extLst>
              <a:ext uri="{FF2B5EF4-FFF2-40B4-BE49-F238E27FC236}">
                <a16:creationId xmlns:a16="http://schemas.microsoft.com/office/drawing/2014/main" id="{E6B546B0-B908-4E4E-AA28-B34EA672F45D}"/>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1850734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ru-RU"/>
              <a:t>MM.DD.20XX</a:t>
            </a:r>
            <a:endParaRPr lang="ru-RU" dirty="0"/>
          </a:p>
        </p:txBody>
      </p:sp>
      <p:sp>
        <p:nvSpPr>
          <p:cNvPr id="4" name="Footer Placeholder 3"/>
          <p:cNvSpPr>
            <a:spLocks noGrp="1"/>
          </p:cNvSpPr>
          <p:nvPr>
            <p:ph type="ftr" sz="quarter" idx="11"/>
          </p:nvPr>
        </p:nvSpPr>
        <p:spPr/>
        <p:txBody>
          <a:bodyPr/>
          <a:lstStyle/>
          <a:p>
            <a:r>
              <a:rPr lang="en-US"/>
              <a:t>ADD A FOOTER</a:t>
            </a:r>
            <a:endParaRPr lang="ru-RU" dirty="0"/>
          </a:p>
        </p:txBody>
      </p:sp>
      <p:sp>
        <p:nvSpPr>
          <p:cNvPr id="5" name="Slide Number Placeholder 4"/>
          <p:cNvSpPr>
            <a:spLocks noGrp="1"/>
          </p:cNvSpPr>
          <p:nvPr>
            <p:ph type="sldNum" sz="quarter" idx="12"/>
          </p:nvPr>
        </p:nvSpPr>
        <p:spPr/>
        <p:txBody>
          <a:bodyPr/>
          <a:lstStyle/>
          <a:p>
            <a:fld id="{D495E168-DA5E-4888-8D8A-92B118324C14}" type="slidenum">
              <a:rPr lang="ru-RU" smtClean="0"/>
              <a:t>‹#›</a:t>
            </a:fld>
            <a:endParaRPr lang="ru-RU" dirty="0"/>
          </a:p>
        </p:txBody>
      </p:sp>
      <p:sp>
        <p:nvSpPr>
          <p:cNvPr id="6" name="Oval 5">
            <a:extLst>
              <a:ext uri="{FF2B5EF4-FFF2-40B4-BE49-F238E27FC236}">
                <a16:creationId xmlns:a16="http://schemas.microsoft.com/office/drawing/2014/main" id="{B82DDC64-9C52-4500-98F5-E95CDA1449B1}"/>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7" name="Graphic 12">
            <a:extLst>
              <a:ext uri="{FF2B5EF4-FFF2-40B4-BE49-F238E27FC236}">
                <a16:creationId xmlns:a16="http://schemas.microsoft.com/office/drawing/2014/main" id="{CF2304B3-5230-422C-BBC1-8AF84611AFF0}"/>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grpSp>
        <p:nvGrpSpPr>
          <p:cNvPr id="8" name="Graphic 39">
            <a:extLst>
              <a:ext uri="{FF2B5EF4-FFF2-40B4-BE49-F238E27FC236}">
                <a16:creationId xmlns:a16="http://schemas.microsoft.com/office/drawing/2014/main" id="{01630899-D03B-4730-9BA4-C283F674DC10}"/>
              </a:ext>
            </a:extLst>
          </p:cNvPr>
          <p:cNvGrpSpPr/>
          <p:nvPr userDrawn="1"/>
        </p:nvGrpSpPr>
        <p:grpSpPr>
          <a:xfrm>
            <a:off x="10008352" y="0"/>
            <a:ext cx="2188800" cy="1933794"/>
            <a:chOff x="10003200" y="0"/>
            <a:chExt cx="2188800" cy="1933794"/>
          </a:xfrm>
        </p:grpSpPr>
        <p:sp>
          <p:nvSpPr>
            <p:cNvPr id="9" name="Freeform: Shape 8">
              <a:extLst>
                <a:ext uri="{FF2B5EF4-FFF2-40B4-BE49-F238E27FC236}">
                  <a16:creationId xmlns:a16="http://schemas.microsoft.com/office/drawing/2014/main" id="{23F58D5B-4DD0-4B00-A393-D8DC277F4787}"/>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EE278522-B6C9-456D-9876-4CEC0F649237}"/>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7FF0134B-9B5F-4200-A4ED-B2D2C472C7E6}"/>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759BEFA8-1F68-4F48-8BF6-991A19B5C024}"/>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D9C20C6E-5AEE-498C-990B-0588E21FE426}"/>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14" name="Freeform: Shape 13">
              <a:extLst>
                <a:ext uri="{FF2B5EF4-FFF2-40B4-BE49-F238E27FC236}">
                  <a16:creationId xmlns:a16="http://schemas.microsoft.com/office/drawing/2014/main" id="{1671348A-4413-4C71-9FB2-21CFEA5AAFAC}"/>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
        <p:nvSpPr>
          <p:cNvPr id="15" name="Graphic 19">
            <a:extLst>
              <a:ext uri="{FF2B5EF4-FFF2-40B4-BE49-F238E27FC236}">
                <a16:creationId xmlns:a16="http://schemas.microsoft.com/office/drawing/2014/main" id="{C42ACA46-F333-4F4B-B90F-01233B7DE125}"/>
              </a:ext>
            </a:extLst>
          </p:cNvPr>
          <p:cNvSpPr/>
          <p:nvPr userDrawn="1"/>
        </p:nvSpPr>
        <p:spPr>
          <a:xfrm>
            <a:off x="838200" y="1492524"/>
            <a:ext cx="6153912" cy="151200"/>
          </a:xfrm>
          <a:custGeom>
            <a:avLst/>
            <a:gdLst>
              <a:gd name="connsiteX0" fmla="*/ 4568666 w 4629150"/>
              <a:gd name="connsiteY0" fmla="*/ 118586 h 123825"/>
              <a:gd name="connsiteX1" fmla="*/ 62389 w 4629150"/>
              <a:gd name="connsiteY1" fmla="*/ 118586 h 123825"/>
              <a:gd name="connsiteX2" fmla="*/ 7144 w 4629150"/>
              <a:gd name="connsiteY2" fmla="*/ 62389 h 123825"/>
              <a:gd name="connsiteX3" fmla="*/ 7144 w 4629150"/>
              <a:gd name="connsiteY3" fmla="*/ 62389 h 123825"/>
              <a:gd name="connsiteX4" fmla="*/ 62389 w 4629150"/>
              <a:gd name="connsiteY4" fmla="*/ 7144 h 123825"/>
              <a:gd name="connsiteX5" fmla="*/ 4568666 w 4629150"/>
              <a:gd name="connsiteY5" fmla="*/ 7144 h 123825"/>
              <a:gd name="connsiteX6" fmla="*/ 4623912 w 4629150"/>
              <a:gd name="connsiteY6" fmla="*/ 62389 h 123825"/>
              <a:gd name="connsiteX7" fmla="*/ 4623912 w 4629150"/>
              <a:gd name="connsiteY7" fmla="*/ 62389 h 123825"/>
              <a:gd name="connsiteX8" fmla="*/ 4568666 w 4629150"/>
              <a:gd name="connsiteY8" fmla="*/ 118586 h 12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150" h="123825">
                <a:moveTo>
                  <a:pt x="4568666" y="118586"/>
                </a:moveTo>
                <a:lnTo>
                  <a:pt x="62389" y="118586"/>
                </a:lnTo>
                <a:cubicBezTo>
                  <a:pt x="31909" y="118586"/>
                  <a:pt x="7144" y="92869"/>
                  <a:pt x="7144" y="62389"/>
                </a:cubicBezTo>
                <a:lnTo>
                  <a:pt x="7144" y="62389"/>
                </a:lnTo>
                <a:cubicBezTo>
                  <a:pt x="7144" y="31909"/>
                  <a:pt x="31909" y="7144"/>
                  <a:pt x="62389" y="7144"/>
                </a:cubicBezTo>
                <a:lnTo>
                  <a:pt x="4568666" y="7144"/>
                </a:lnTo>
                <a:cubicBezTo>
                  <a:pt x="4599147" y="7144"/>
                  <a:pt x="4623912" y="31909"/>
                  <a:pt x="4623912" y="62389"/>
                </a:cubicBezTo>
                <a:lnTo>
                  <a:pt x="4623912" y="62389"/>
                </a:lnTo>
                <a:cubicBezTo>
                  <a:pt x="4623912" y="92869"/>
                  <a:pt x="4599147" y="118586"/>
                  <a:pt x="4568666" y="118586"/>
                </a:cubicBezTo>
                <a:close/>
              </a:path>
            </a:pathLst>
          </a:custGeom>
          <a:gradFill>
            <a:gsLst>
              <a:gs pos="0">
                <a:schemeClr val="accent1"/>
              </a:gs>
              <a:gs pos="100000">
                <a:schemeClr val="accent3"/>
              </a:gs>
            </a:gsLst>
            <a:lin ang="0" scaled="1"/>
          </a:gra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4279562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ru-RU"/>
              <a:t>MM.DD.20XX</a:t>
            </a:r>
            <a:endParaRPr lang="ru-RU" dirty="0"/>
          </a:p>
        </p:txBody>
      </p:sp>
      <p:sp>
        <p:nvSpPr>
          <p:cNvPr id="3" name="Footer Placeholder 2"/>
          <p:cNvSpPr>
            <a:spLocks noGrp="1"/>
          </p:cNvSpPr>
          <p:nvPr>
            <p:ph type="ftr" sz="quarter" idx="11"/>
          </p:nvPr>
        </p:nvSpPr>
        <p:spPr/>
        <p:txBody>
          <a:bodyPr/>
          <a:lstStyle/>
          <a:p>
            <a:r>
              <a:rPr lang="en-US"/>
              <a:t>ADD A FOOTER</a:t>
            </a:r>
            <a:endParaRPr lang="ru-RU" dirty="0"/>
          </a:p>
        </p:txBody>
      </p:sp>
      <p:sp>
        <p:nvSpPr>
          <p:cNvPr id="4" name="Slide Number Placeholder 3"/>
          <p:cNvSpPr>
            <a:spLocks noGrp="1"/>
          </p:cNvSpPr>
          <p:nvPr>
            <p:ph type="sldNum" sz="quarter" idx="12"/>
          </p:nvPr>
        </p:nvSpPr>
        <p:spPr/>
        <p:txBody>
          <a:bodyPr/>
          <a:lstStyle/>
          <a:p>
            <a:fld id="{D495E168-DA5E-4888-8D8A-92B118324C14}" type="slidenum">
              <a:rPr lang="ru-RU" smtClean="0"/>
              <a:t>‹#›</a:t>
            </a:fld>
            <a:endParaRPr lang="ru-RU" dirty="0"/>
          </a:p>
        </p:txBody>
      </p:sp>
      <p:sp>
        <p:nvSpPr>
          <p:cNvPr id="5" name="Oval 4">
            <a:extLst>
              <a:ext uri="{FF2B5EF4-FFF2-40B4-BE49-F238E27FC236}">
                <a16:creationId xmlns:a16="http://schemas.microsoft.com/office/drawing/2014/main" id="{FC4FE9BE-6166-4812-86BE-49385850DDFA}"/>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 name="Graphic 12">
            <a:extLst>
              <a:ext uri="{FF2B5EF4-FFF2-40B4-BE49-F238E27FC236}">
                <a16:creationId xmlns:a16="http://schemas.microsoft.com/office/drawing/2014/main" id="{FCA0C504-4C45-483F-9AB9-53CA036B5B45}"/>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grpSp>
        <p:nvGrpSpPr>
          <p:cNvPr id="7" name="Graphic 39">
            <a:extLst>
              <a:ext uri="{FF2B5EF4-FFF2-40B4-BE49-F238E27FC236}">
                <a16:creationId xmlns:a16="http://schemas.microsoft.com/office/drawing/2014/main" id="{883A4B39-7DBF-4D1E-BBB6-6400362B002D}"/>
              </a:ext>
            </a:extLst>
          </p:cNvPr>
          <p:cNvGrpSpPr/>
          <p:nvPr userDrawn="1"/>
        </p:nvGrpSpPr>
        <p:grpSpPr>
          <a:xfrm>
            <a:off x="10008352" y="0"/>
            <a:ext cx="2188800" cy="1933794"/>
            <a:chOff x="10003200" y="0"/>
            <a:chExt cx="2188800" cy="1933794"/>
          </a:xfrm>
        </p:grpSpPr>
        <p:sp>
          <p:nvSpPr>
            <p:cNvPr id="8" name="Freeform: Shape 7">
              <a:extLst>
                <a:ext uri="{FF2B5EF4-FFF2-40B4-BE49-F238E27FC236}">
                  <a16:creationId xmlns:a16="http://schemas.microsoft.com/office/drawing/2014/main" id="{DD0505C7-DE88-4842-A974-EB6471C77CCD}"/>
                </a:ext>
              </a:extLst>
            </p:cNvPr>
            <p:cNvSpPr/>
            <p:nvPr/>
          </p:nvSpPr>
          <p:spPr>
            <a:xfrm>
              <a:off x="10712341" y="-7969"/>
              <a:ext cx="1466283" cy="1009398"/>
            </a:xfrm>
            <a:custGeom>
              <a:avLst/>
              <a:gdLst>
                <a:gd name="connsiteX0" fmla="*/ 1467972 w 1466283"/>
                <a:gd name="connsiteY0" fmla="*/ 752798 h 1009397"/>
                <a:gd name="connsiteX1" fmla="*/ 1221466 w 1466283"/>
                <a:gd name="connsiteY1" fmla="*/ 871801 h 1009397"/>
                <a:gd name="connsiteX2" fmla="*/ 425635 w 1466283"/>
                <a:gd name="connsiteY2" fmla="*/ 821862 h 1009397"/>
                <a:gd name="connsiteX3" fmla="*/ 158942 w 1466283"/>
                <a:gd name="connsiteY3" fmla="*/ 510543 h 1009397"/>
                <a:gd name="connsiteX4" fmla="*/ 145129 w 1466283"/>
                <a:gd name="connsiteY4" fmla="*/ 482917 h 1009397"/>
                <a:gd name="connsiteX5" fmla="*/ 52689 w 1466283"/>
                <a:gd name="connsiteY5" fmla="*/ 7969 h 1009397"/>
                <a:gd name="connsiteX6" fmla="*/ 14439 w 1466283"/>
                <a:gd name="connsiteY6" fmla="*/ 7969 h 1009397"/>
                <a:gd name="connsiteX7" fmla="*/ 111128 w 1466283"/>
                <a:gd name="connsiteY7" fmla="*/ 499918 h 1009397"/>
                <a:gd name="connsiteX8" fmla="*/ 124941 w 1466283"/>
                <a:gd name="connsiteY8" fmla="*/ 527543 h 1009397"/>
                <a:gd name="connsiteX9" fmla="*/ 402260 w 1466283"/>
                <a:gd name="connsiteY9" fmla="*/ 851613 h 1009397"/>
                <a:gd name="connsiteX10" fmla="*/ 845333 w 1466283"/>
                <a:gd name="connsiteY10" fmla="*/ 1004617 h 1009397"/>
                <a:gd name="connsiteX11" fmla="*/ 1238467 w 1466283"/>
                <a:gd name="connsiteY11" fmla="*/ 906864 h 1009397"/>
                <a:gd name="connsiteX12" fmla="*/ 1467972 w 1466283"/>
                <a:gd name="connsiteY12" fmla="*/ 795299 h 1009397"/>
                <a:gd name="connsiteX13" fmla="*/ 1467972 w 1466283"/>
                <a:gd name="connsiteY13" fmla="*/ 752798 h 1009397"/>
                <a:gd name="connsiteX14" fmla="*/ 1467972 w 1466283"/>
                <a:gd name="connsiteY14" fmla="*/ 752798 h 1009397"/>
                <a:gd name="connsiteX15" fmla="*/ 1467972 w 1466283"/>
                <a:gd name="connsiteY15" fmla="*/ 752798 h 1009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66283" h="1009397">
                  <a:moveTo>
                    <a:pt x="1467972" y="752798"/>
                  </a:moveTo>
                  <a:lnTo>
                    <a:pt x="1221466" y="871801"/>
                  </a:lnTo>
                  <a:cubicBezTo>
                    <a:pt x="928209" y="1015242"/>
                    <a:pt x="660453" y="997179"/>
                    <a:pt x="425635" y="821862"/>
                  </a:cubicBezTo>
                  <a:cubicBezTo>
                    <a:pt x="250319" y="689047"/>
                    <a:pt x="158942" y="512668"/>
                    <a:pt x="158942" y="510543"/>
                  </a:cubicBezTo>
                  <a:lnTo>
                    <a:pt x="145129" y="482917"/>
                  </a:lnTo>
                  <a:cubicBezTo>
                    <a:pt x="61190" y="315038"/>
                    <a:pt x="29314" y="155660"/>
                    <a:pt x="52689" y="7969"/>
                  </a:cubicBezTo>
                  <a:lnTo>
                    <a:pt x="14439" y="7969"/>
                  </a:lnTo>
                  <a:cubicBezTo>
                    <a:pt x="-6812" y="163097"/>
                    <a:pt x="24001" y="327789"/>
                    <a:pt x="111128" y="499918"/>
                  </a:cubicBezTo>
                  <a:lnTo>
                    <a:pt x="124941" y="527543"/>
                  </a:lnTo>
                  <a:cubicBezTo>
                    <a:pt x="129191" y="534981"/>
                    <a:pt x="219506" y="714548"/>
                    <a:pt x="402260" y="851613"/>
                  </a:cubicBezTo>
                  <a:cubicBezTo>
                    <a:pt x="508512" y="931302"/>
                    <a:pt x="656203" y="1004617"/>
                    <a:pt x="845333" y="1004617"/>
                  </a:cubicBezTo>
                  <a:cubicBezTo>
                    <a:pt x="961148" y="1004617"/>
                    <a:pt x="1091838" y="976991"/>
                    <a:pt x="1238467" y="906864"/>
                  </a:cubicBezTo>
                  <a:lnTo>
                    <a:pt x="1467972" y="795299"/>
                  </a:lnTo>
                  <a:lnTo>
                    <a:pt x="1467972" y="752798"/>
                  </a:lnTo>
                  <a:lnTo>
                    <a:pt x="1467972" y="752798"/>
                  </a:lnTo>
                  <a:lnTo>
                    <a:pt x="1467972" y="752798"/>
                  </a:lnTo>
                  <a:close/>
                </a:path>
              </a:pathLst>
            </a:custGeom>
            <a:solidFill>
              <a:schemeClr val="bg1"/>
            </a:solidFill>
            <a:ln w="9525" cap="flat">
              <a:noFill/>
              <a:prstDash val="solid"/>
              <a:miter/>
            </a:ln>
          </p:spPr>
          <p:txBody>
            <a:bodyPr rtlCol="0" anchor="ctr"/>
            <a:lstStyle/>
            <a:p>
              <a:endParaRPr lang="ru-RU" dirty="0"/>
            </a:p>
          </p:txBody>
        </p:sp>
        <p:sp>
          <p:nvSpPr>
            <p:cNvPr id="9" name="Freeform: Shape 8">
              <a:extLst>
                <a:ext uri="{FF2B5EF4-FFF2-40B4-BE49-F238E27FC236}">
                  <a16:creationId xmlns:a16="http://schemas.microsoft.com/office/drawing/2014/main" id="{3968CC7E-EA59-46EA-98D2-EDA3D33959E0}"/>
                </a:ext>
              </a:extLst>
            </p:cNvPr>
            <p:cNvSpPr/>
            <p:nvPr/>
          </p:nvSpPr>
          <p:spPr>
            <a:xfrm>
              <a:off x="10014209" y="321414"/>
              <a:ext cx="2178175" cy="1593786"/>
            </a:xfrm>
            <a:custGeom>
              <a:avLst/>
              <a:gdLst>
                <a:gd name="connsiteX0" fmla="*/ 231247 w 2178174"/>
                <a:gd name="connsiteY0" fmla="*/ 950428 h 1593786"/>
                <a:gd name="connsiteX1" fmla="*/ 45305 w 2178174"/>
                <a:gd name="connsiteY1" fmla="*/ 1404126 h 1593786"/>
                <a:gd name="connsiteX2" fmla="*/ 50617 w 2178174"/>
                <a:gd name="connsiteY2" fmla="*/ 1415814 h 1593786"/>
                <a:gd name="connsiteX3" fmla="*/ 529816 w 2178174"/>
                <a:gd name="connsiteY3" fmla="*/ 1547566 h 1593786"/>
                <a:gd name="connsiteX4" fmla="*/ 2173541 w 2178174"/>
                <a:gd name="connsiteY4" fmla="*/ 749611 h 1593786"/>
                <a:gd name="connsiteX5" fmla="*/ 2173541 w 2178174"/>
                <a:gd name="connsiteY5" fmla="*/ 7969 h 1593786"/>
                <a:gd name="connsiteX6" fmla="*/ 231247 w 2178174"/>
                <a:gd name="connsiteY6" fmla="*/ 950428 h 15937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78174" h="1593786">
                  <a:moveTo>
                    <a:pt x="231247" y="950428"/>
                  </a:moveTo>
                  <a:cubicBezTo>
                    <a:pt x="231247" y="950428"/>
                    <a:pt x="-101324" y="1111932"/>
                    <a:pt x="45305" y="1404126"/>
                  </a:cubicBezTo>
                  <a:lnTo>
                    <a:pt x="50617" y="1415814"/>
                  </a:lnTo>
                  <a:cubicBezTo>
                    <a:pt x="50617" y="1415814"/>
                    <a:pt x="197246" y="1708008"/>
                    <a:pt x="529816" y="1547566"/>
                  </a:cubicBezTo>
                  <a:lnTo>
                    <a:pt x="2173541" y="749611"/>
                  </a:lnTo>
                  <a:lnTo>
                    <a:pt x="2173541" y="7969"/>
                  </a:lnTo>
                  <a:lnTo>
                    <a:pt x="231247" y="950428"/>
                  </a:lnTo>
                  <a:close/>
                </a:path>
              </a:pathLst>
            </a:custGeom>
            <a:solidFill>
              <a:schemeClr val="accent1"/>
            </a:solidFill>
            <a:ln w="9525"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A30B8442-5E3A-440C-B2CC-0AA987204CB3}"/>
                </a:ext>
              </a:extLst>
            </p:cNvPr>
            <p:cNvSpPr/>
            <p:nvPr/>
          </p:nvSpPr>
          <p:spPr>
            <a:xfrm>
              <a:off x="10732016" y="-7969"/>
              <a:ext cx="1455658" cy="839394"/>
            </a:xfrm>
            <a:custGeom>
              <a:avLst/>
              <a:gdLst>
                <a:gd name="connsiteX0" fmla="*/ 123329 w 1455658"/>
                <a:gd name="connsiteY0" fmla="*/ 521168 h 839394"/>
                <a:gd name="connsiteX1" fmla="*/ 390022 w 1455658"/>
                <a:gd name="connsiteY1" fmla="*/ 834613 h 839394"/>
                <a:gd name="connsiteX2" fmla="*/ 1455734 w 1455658"/>
                <a:gd name="connsiteY2" fmla="*/ 317163 h 839394"/>
                <a:gd name="connsiteX3" fmla="*/ 1456797 w 1455658"/>
                <a:gd name="connsiteY3" fmla="*/ 7969 h 839394"/>
                <a:gd name="connsiteX4" fmla="*/ 14951 w 1455658"/>
                <a:gd name="connsiteY4" fmla="*/ 7969 h 839394"/>
                <a:gd name="connsiteX5" fmla="*/ 109516 w 1455658"/>
                <a:gd name="connsiteY5" fmla="*/ 493543 h 839394"/>
                <a:gd name="connsiteX6" fmla="*/ 123329 w 1455658"/>
                <a:gd name="connsiteY6" fmla="*/ 521168 h 83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5658" h="839394">
                  <a:moveTo>
                    <a:pt x="123329" y="521168"/>
                  </a:moveTo>
                  <a:cubicBezTo>
                    <a:pt x="123329" y="521168"/>
                    <a:pt x="212581" y="698610"/>
                    <a:pt x="390022" y="834613"/>
                  </a:cubicBezTo>
                  <a:lnTo>
                    <a:pt x="1455734" y="317163"/>
                  </a:lnTo>
                  <a:lnTo>
                    <a:pt x="1456797" y="7969"/>
                  </a:lnTo>
                  <a:lnTo>
                    <a:pt x="14951" y="7969"/>
                  </a:lnTo>
                  <a:cubicBezTo>
                    <a:pt x="-5237" y="145035"/>
                    <a:pt x="16014" y="307601"/>
                    <a:pt x="109516" y="493543"/>
                  </a:cubicBezTo>
                  <a:lnTo>
                    <a:pt x="123329" y="521168"/>
                  </a:lnTo>
                  <a:close/>
                </a:path>
              </a:pathLst>
            </a:custGeom>
            <a:solidFill>
              <a:schemeClr val="accent3"/>
            </a:solidFill>
            <a:ln w="9525" cap="flat">
              <a:noFill/>
              <a:prstDash val="solid"/>
              <a:miter/>
            </a:ln>
          </p:spPr>
          <p:txBody>
            <a:bodyPr rtlCol="0" anchor="ctr"/>
            <a:lstStyle/>
            <a:p>
              <a:endParaRPr lang="ru-RU" dirty="0"/>
            </a:p>
          </p:txBody>
        </p:sp>
        <p:sp>
          <p:nvSpPr>
            <p:cNvPr id="11" name="Freeform: Shape 10">
              <a:extLst>
                <a:ext uri="{FF2B5EF4-FFF2-40B4-BE49-F238E27FC236}">
                  <a16:creationId xmlns:a16="http://schemas.microsoft.com/office/drawing/2014/main" id="{12701D60-AB1B-4D39-858D-6B7372598996}"/>
                </a:ext>
              </a:extLst>
            </p:cNvPr>
            <p:cNvSpPr/>
            <p:nvPr/>
          </p:nvSpPr>
          <p:spPr>
            <a:xfrm>
              <a:off x="11124635" y="1146995"/>
              <a:ext cx="1062524" cy="743767"/>
            </a:xfrm>
            <a:custGeom>
              <a:avLst/>
              <a:gdLst>
                <a:gd name="connsiteX0" fmla="*/ 1064178 w 1062524"/>
                <a:gd name="connsiteY0" fmla="*/ 7969 h 743766"/>
                <a:gd name="connsiteX1" fmla="*/ 91968 w 1062524"/>
                <a:gd name="connsiteY1" fmla="*/ 480792 h 743766"/>
                <a:gd name="connsiteX2" fmla="*/ 22904 w 1062524"/>
                <a:gd name="connsiteY2" fmla="*/ 658234 h 743766"/>
                <a:gd name="connsiteX3" fmla="*/ 25029 w 1062524"/>
                <a:gd name="connsiteY3" fmla="*/ 663546 h 743766"/>
                <a:gd name="connsiteX4" fmla="*/ 209908 w 1062524"/>
                <a:gd name="connsiteY4" fmla="*/ 718798 h 743766"/>
                <a:gd name="connsiteX5" fmla="*/ 1064178 w 1062524"/>
                <a:gd name="connsiteY5" fmla="*/ 302288 h 743766"/>
                <a:gd name="connsiteX6" fmla="*/ 1064178 w 1062524"/>
                <a:gd name="connsiteY6" fmla="*/ 7969 h 743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2524" h="743766">
                  <a:moveTo>
                    <a:pt x="1064178" y="7969"/>
                  </a:moveTo>
                  <a:lnTo>
                    <a:pt x="91968" y="480792"/>
                  </a:lnTo>
                  <a:cubicBezTo>
                    <a:pt x="91968" y="480792"/>
                    <a:pt x="-34472" y="543481"/>
                    <a:pt x="22904" y="658234"/>
                  </a:cubicBezTo>
                  <a:lnTo>
                    <a:pt x="25029" y="663546"/>
                  </a:lnTo>
                  <a:cubicBezTo>
                    <a:pt x="25029" y="663546"/>
                    <a:pt x="82405" y="780424"/>
                    <a:pt x="209908" y="718798"/>
                  </a:cubicBezTo>
                  <a:lnTo>
                    <a:pt x="1064178" y="302288"/>
                  </a:lnTo>
                  <a:lnTo>
                    <a:pt x="1064178" y="7969"/>
                  </a:lnTo>
                  <a:close/>
                </a:path>
              </a:pathLst>
            </a:custGeom>
            <a:solidFill>
              <a:schemeClr val="accent3"/>
            </a:solidFill>
            <a:ln w="9525"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9DFF95D0-2167-4AC5-AA38-519ECD7BDF22}"/>
                </a:ext>
              </a:extLst>
            </p:cNvPr>
            <p:cNvSpPr/>
            <p:nvPr/>
          </p:nvSpPr>
          <p:spPr>
            <a:xfrm>
              <a:off x="11105057" y="1128932"/>
              <a:ext cx="1083775" cy="775643"/>
            </a:xfrm>
            <a:custGeom>
              <a:avLst/>
              <a:gdLst>
                <a:gd name="connsiteX0" fmla="*/ 219924 w 1083774"/>
                <a:gd name="connsiteY0" fmla="*/ 719860 h 775642"/>
                <a:gd name="connsiteX1" fmla="*/ 60545 w 1083774"/>
                <a:gd name="connsiteY1" fmla="*/ 674172 h 775642"/>
                <a:gd name="connsiteX2" fmla="*/ 58420 w 1083774"/>
                <a:gd name="connsiteY2" fmla="*/ 668859 h 775642"/>
                <a:gd name="connsiteX3" fmla="*/ 118984 w 1083774"/>
                <a:gd name="connsiteY3" fmla="*/ 515856 h 775642"/>
                <a:gd name="connsiteX4" fmla="*/ 1083756 w 1083774"/>
                <a:gd name="connsiteY4" fmla="*/ 48345 h 775642"/>
                <a:gd name="connsiteX5" fmla="*/ 1083756 w 1083774"/>
                <a:gd name="connsiteY5" fmla="*/ 7969 h 775642"/>
                <a:gd name="connsiteX6" fmla="*/ 103046 w 1083774"/>
                <a:gd name="connsiteY6" fmla="*/ 482917 h 775642"/>
                <a:gd name="connsiteX7" fmla="*/ 14856 w 1083774"/>
                <a:gd name="connsiteY7" fmla="*/ 578544 h 775642"/>
                <a:gd name="connsiteX8" fmla="*/ 24419 w 1083774"/>
                <a:gd name="connsiteY8" fmla="*/ 686922 h 775642"/>
                <a:gd name="connsiteX9" fmla="*/ 26544 w 1083774"/>
                <a:gd name="connsiteY9" fmla="*/ 692234 h 775642"/>
                <a:gd name="connsiteX10" fmla="*/ 157235 w 1083774"/>
                <a:gd name="connsiteY10" fmla="*/ 775111 h 775642"/>
                <a:gd name="connsiteX11" fmla="*/ 236924 w 1083774"/>
                <a:gd name="connsiteY11" fmla="*/ 754923 h 775642"/>
                <a:gd name="connsiteX12" fmla="*/ 1083756 w 1083774"/>
                <a:gd name="connsiteY12" fmla="*/ 344789 h 775642"/>
                <a:gd name="connsiteX13" fmla="*/ 1083756 w 1083774"/>
                <a:gd name="connsiteY13" fmla="*/ 301226 h 775642"/>
                <a:gd name="connsiteX14" fmla="*/ 219924 w 1083774"/>
                <a:gd name="connsiteY14" fmla="*/ 719860 h 775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3774" h="775642">
                  <a:moveTo>
                    <a:pt x="219924" y="719860"/>
                  </a:moveTo>
                  <a:cubicBezTo>
                    <a:pt x="112609" y="771924"/>
                    <a:pt x="65858" y="683734"/>
                    <a:pt x="60545" y="674172"/>
                  </a:cubicBezTo>
                  <a:lnTo>
                    <a:pt x="58420" y="668859"/>
                  </a:lnTo>
                  <a:cubicBezTo>
                    <a:pt x="9544" y="571107"/>
                    <a:pt x="114734" y="519043"/>
                    <a:pt x="118984" y="515856"/>
                  </a:cubicBezTo>
                  <a:lnTo>
                    <a:pt x="1083756" y="48345"/>
                  </a:lnTo>
                  <a:lnTo>
                    <a:pt x="1083756" y="7969"/>
                  </a:lnTo>
                  <a:lnTo>
                    <a:pt x="103046" y="482917"/>
                  </a:lnTo>
                  <a:cubicBezTo>
                    <a:pt x="100921" y="483980"/>
                    <a:pt x="36107" y="516918"/>
                    <a:pt x="14856" y="578544"/>
                  </a:cubicBezTo>
                  <a:cubicBezTo>
                    <a:pt x="3169" y="613608"/>
                    <a:pt x="6356" y="649733"/>
                    <a:pt x="24419" y="686922"/>
                  </a:cubicBezTo>
                  <a:lnTo>
                    <a:pt x="26544" y="692234"/>
                  </a:lnTo>
                  <a:cubicBezTo>
                    <a:pt x="44607" y="726235"/>
                    <a:pt x="88171" y="775111"/>
                    <a:pt x="157235" y="775111"/>
                  </a:cubicBezTo>
                  <a:cubicBezTo>
                    <a:pt x="180610" y="775111"/>
                    <a:pt x="207173" y="768736"/>
                    <a:pt x="236924" y="754923"/>
                  </a:cubicBezTo>
                  <a:lnTo>
                    <a:pt x="1083756" y="344789"/>
                  </a:lnTo>
                  <a:lnTo>
                    <a:pt x="1083756" y="301226"/>
                  </a:lnTo>
                  <a:lnTo>
                    <a:pt x="219924" y="719860"/>
                  </a:lnTo>
                  <a:close/>
                </a:path>
              </a:pathLst>
            </a:custGeom>
            <a:solidFill>
              <a:schemeClr val="bg1"/>
            </a:soli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5F22C87A-D48C-496B-BBD0-6C0305496405}"/>
                </a:ext>
              </a:extLst>
            </p:cNvPr>
            <p:cNvSpPr/>
            <p:nvPr/>
          </p:nvSpPr>
          <p:spPr>
            <a:xfrm>
              <a:off x="9994666" y="301226"/>
              <a:ext cx="2199425" cy="1636287"/>
            </a:xfrm>
            <a:custGeom>
              <a:avLst/>
              <a:gdLst>
                <a:gd name="connsiteX0" fmla="*/ 538733 w 2199425"/>
                <a:gd name="connsiteY0" fmla="*/ 1550754 h 1636287"/>
                <a:gd name="connsiteX1" fmla="*/ 86098 w 2199425"/>
                <a:gd name="connsiteY1" fmla="*/ 1428564 h 1636287"/>
                <a:gd name="connsiteX2" fmla="*/ 80785 w 2199425"/>
                <a:gd name="connsiteY2" fmla="*/ 1416876 h 1636287"/>
                <a:gd name="connsiteX3" fmla="*/ 115848 w 2199425"/>
                <a:gd name="connsiteY3" fmla="*/ 1102369 h 1636287"/>
                <a:gd name="connsiteX4" fmla="*/ 257164 w 2199425"/>
                <a:gd name="connsiteY4" fmla="*/ 988679 h 1636287"/>
                <a:gd name="connsiteX5" fmla="*/ 2193084 w 2199425"/>
                <a:gd name="connsiteY5" fmla="*/ 49407 h 1636287"/>
                <a:gd name="connsiteX6" fmla="*/ 2193084 w 2199425"/>
                <a:gd name="connsiteY6" fmla="*/ 7969 h 1636287"/>
                <a:gd name="connsiteX7" fmla="*/ 241226 w 2199425"/>
                <a:gd name="connsiteY7" fmla="*/ 954678 h 1636287"/>
                <a:gd name="connsiteX8" fmla="*/ 23409 w 2199425"/>
                <a:gd name="connsiteY8" fmla="*/ 1187371 h 1636287"/>
                <a:gd name="connsiteX9" fmla="*/ 47847 w 2199425"/>
                <a:gd name="connsiteY9" fmla="*/ 1433876 h 1636287"/>
                <a:gd name="connsiteX10" fmla="*/ 53160 w 2199425"/>
                <a:gd name="connsiteY10" fmla="*/ 1445564 h 1636287"/>
                <a:gd name="connsiteX11" fmla="*/ 358104 w 2199425"/>
                <a:gd name="connsiteY11" fmla="*/ 1635756 h 1636287"/>
                <a:gd name="connsiteX12" fmla="*/ 555734 w 2199425"/>
                <a:gd name="connsiteY12" fmla="*/ 1585817 h 1636287"/>
                <a:gd name="connsiteX13" fmla="*/ 2193084 w 2199425"/>
                <a:gd name="connsiteY13" fmla="*/ 789987 h 1636287"/>
                <a:gd name="connsiteX14" fmla="*/ 2193084 w 2199425"/>
                <a:gd name="connsiteY14" fmla="*/ 748548 h 1636287"/>
                <a:gd name="connsiteX15" fmla="*/ 538733 w 2199425"/>
                <a:gd name="connsiteY15" fmla="*/ 1550754 h 1636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199425" h="1636287">
                  <a:moveTo>
                    <a:pt x="538733" y="1550754"/>
                  </a:moveTo>
                  <a:cubicBezTo>
                    <a:pt x="228476" y="1701633"/>
                    <a:pt x="90348" y="1439189"/>
                    <a:pt x="86098" y="1428564"/>
                  </a:cubicBezTo>
                  <a:lnTo>
                    <a:pt x="80785" y="1416876"/>
                  </a:lnTo>
                  <a:cubicBezTo>
                    <a:pt x="24471" y="1303186"/>
                    <a:pt x="35097" y="1196934"/>
                    <a:pt x="115848" y="1102369"/>
                  </a:cubicBezTo>
                  <a:cubicBezTo>
                    <a:pt x="176412" y="1030117"/>
                    <a:pt x="256102" y="989741"/>
                    <a:pt x="257164" y="988679"/>
                  </a:cubicBezTo>
                  <a:lnTo>
                    <a:pt x="2193084" y="49407"/>
                  </a:lnTo>
                  <a:lnTo>
                    <a:pt x="2193084" y="7969"/>
                  </a:lnTo>
                  <a:lnTo>
                    <a:pt x="241226" y="954678"/>
                  </a:lnTo>
                  <a:cubicBezTo>
                    <a:pt x="234851" y="958928"/>
                    <a:pt x="74410" y="1037555"/>
                    <a:pt x="23409" y="1187371"/>
                  </a:cubicBezTo>
                  <a:cubicBezTo>
                    <a:pt x="-3154" y="1265998"/>
                    <a:pt x="4283" y="1348875"/>
                    <a:pt x="47847" y="1433876"/>
                  </a:cubicBezTo>
                  <a:lnTo>
                    <a:pt x="53160" y="1445564"/>
                  </a:lnTo>
                  <a:cubicBezTo>
                    <a:pt x="53160" y="1447689"/>
                    <a:pt x="150912" y="1635756"/>
                    <a:pt x="358104" y="1635756"/>
                  </a:cubicBezTo>
                  <a:cubicBezTo>
                    <a:pt x="415480" y="1635756"/>
                    <a:pt x="481357" y="1621943"/>
                    <a:pt x="555734" y="1585817"/>
                  </a:cubicBezTo>
                  <a:lnTo>
                    <a:pt x="2193084" y="789987"/>
                  </a:lnTo>
                  <a:lnTo>
                    <a:pt x="2193084" y="748548"/>
                  </a:lnTo>
                  <a:lnTo>
                    <a:pt x="538733" y="1550754"/>
                  </a:lnTo>
                  <a:close/>
                </a:path>
              </a:pathLst>
            </a:custGeom>
            <a:solidFill>
              <a:schemeClr val="bg1"/>
            </a:solidFill>
            <a:ln w="9525" cap="flat">
              <a:noFill/>
              <a:prstDash val="solid"/>
              <a:miter/>
            </a:ln>
          </p:spPr>
          <p:txBody>
            <a:bodyPr rtlCol="0" anchor="ctr"/>
            <a:lstStyle/>
            <a:p>
              <a:endParaRPr lang="ru-RU" dirty="0"/>
            </a:p>
          </p:txBody>
        </p:sp>
      </p:grpSp>
    </p:spTree>
    <p:extLst>
      <p:ext uri="{BB962C8B-B14F-4D97-AF65-F5344CB8AC3E}">
        <p14:creationId xmlns:p14="http://schemas.microsoft.com/office/powerpoint/2010/main" val="2030945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t>‹#›</a:t>
            </a:fld>
            <a:endParaRPr lang="ru-RU" dirty="0"/>
          </a:p>
        </p:txBody>
      </p:sp>
      <p:sp>
        <p:nvSpPr>
          <p:cNvPr id="8" name="Oval 7">
            <a:extLst>
              <a:ext uri="{FF2B5EF4-FFF2-40B4-BE49-F238E27FC236}">
                <a16:creationId xmlns:a16="http://schemas.microsoft.com/office/drawing/2014/main" id="{B1C7ED8F-0750-4384-94BA-A0BF1A78CBD2}"/>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Graphic 12">
            <a:extLst>
              <a:ext uri="{FF2B5EF4-FFF2-40B4-BE49-F238E27FC236}">
                <a16:creationId xmlns:a16="http://schemas.microsoft.com/office/drawing/2014/main" id="{20EE90A9-7A73-4658-9EAA-D8B78070F74F}"/>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0D37FEAE-6498-4E1A-8911-1F75F63D8FDF}"/>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11" name="Graphic 33">
            <a:extLst>
              <a:ext uri="{FF2B5EF4-FFF2-40B4-BE49-F238E27FC236}">
                <a16:creationId xmlns:a16="http://schemas.microsoft.com/office/drawing/2014/main" id="{58972A97-7ED6-43C9-A8EF-D2E7E52053C8}"/>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E07AF195-09C6-4770-AD29-73AAE0F65F35}"/>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B6029622-BEDE-4263-A6C6-1B0A911A27BE}"/>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983689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ru-RU"/>
              <a:t>MM.DD.20XX</a:t>
            </a:r>
            <a:endParaRPr lang="ru-RU" dirty="0"/>
          </a:p>
        </p:txBody>
      </p:sp>
      <p:sp>
        <p:nvSpPr>
          <p:cNvPr id="6" name="Footer Placeholder 5"/>
          <p:cNvSpPr>
            <a:spLocks noGrp="1"/>
          </p:cNvSpPr>
          <p:nvPr>
            <p:ph type="ftr" sz="quarter" idx="11"/>
          </p:nvPr>
        </p:nvSpPr>
        <p:spPr/>
        <p:txBody>
          <a:bodyPr/>
          <a:lstStyle/>
          <a:p>
            <a:r>
              <a:rPr lang="en-US"/>
              <a:t>ADD A FOOTER</a:t>
            </a:r>
            <a:endParaRPr lang="ru-RU" dirty="0"/>
          </a:p>
        </p:txBody>
      </p:sp>
      <p:sp>
        <p:nvSpPr>
          <p:cNvPr id="7" name="Slide Number Placeholder 6"/>
          <p:cNvSpPr>
            <a:spLocks noGrp="1"/>
          </p:cNvSpPr>
          <p:nvPr>
            <p:ph type="sldNum" sz="quarter" idx="12"/>
          </p:nvPr>
        </p:nvSpPr>
        <p:spPr/>
        <p:txBody>
          <a:bodyPr/>
          <a:lstStyle/>
          <a:p>
            <a:fld id="{D495E168-DA5E-4888-8D8A-92B118324C14}" type="slidenum">
              <a:rPr lang="ru-RU" smtClean="0"/>
              <a:t>‹#›</a:t>
            </a:fld>
            <a:endParaRPr lang="ru-RU" dirty="0"/>
          </a:p>
        </p:txBody>
      </p:sp>
      <p:sp>
        <p:nvSpPr>
          <p:cNvPr id="8" name="Oval 7">
            <a:extLst>
              <a:ext uri="{FF2B5EF4-FFF2-40B4-BE49-F238E27FC236}">
                <a16:creationId xmlns:a16="http://schemas.microsoft.com/office/drawing/2014/main" id="{F9F552F7-6E28-43A8-AA8E-F076745779A2}"/>
              </a:ext>
            </a:extLst>
          </p:cNvPr>
          <p:cNvSpPr/>
          <p:nvPr userDrawn="1"/>
        </p:nvSpPr>
        <p:spPr>
          <a:xfrm>
            <a:off x="10893420" y="5803030"/>
            <a:ext cx="385200" cy="3852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Graphic 12">
            <a:extLst>
              <a:ext uri="{FF2B5EF4-FFF2-40B4-BE49-F238E27FC236}">
                <a16:creationId xmlns:a16="http://schemas.microsoft.com/office/drawing/2014/main" id="{DE15A401-5A8D-42B6-A1A2-B014A9704558}"/>
              </a:ext>
            </a:extLst>
          </p:cNvPr>
          <p:cNvSpPr/>
          <p:nvPr userDrawn="1"/>
        </p:nvSpPr>
        <p:spPr>
          <a:xfrm>
            <a:off x="11334292" y="5787811"/>
            <a:ext cx="870509" cy="409651"/>
          </a:xfrm>
          <a:custGeom>
            <a:avLst/>
            <a:gdLst>
              <a:gd name="connsiteX0" fmla="*/ 203546 w 870509"/>
              <a:gd name="connsiteY0" fmla="*/ 400690 h 409651"/>
              <a:gd name="connsiteX1" fmla="*/ 860268 w 870509"/>
              <a:gd name="connsiteY1" fmla="*/ 400690 h 409651"/>
              <a:gd name="connsiteX2" fmla="*/ 860268 w 870509"/>
              <a:gd name="connsiteY2" fmla="*/ 12802 h 409651"/>
              <a:gd name="connsiteX3" fmla="*/ 203546 w 870509"/>
              <a:gd name="connsiteY3" fmla="*/ 12802 h 409651"/>
              <a:gd name="connsiteX4" fmla="*/ 12802 w 870509"/>
              <a:gd name="connsiteY4" fmla="*/ 203545 h 409651"/>
              <a:gd name="connsiteX5" fmla="*/ 12802 w 870509"/>
              <a:gd name="connsiteY5" fmla="*/ 211226 h 409651"/>
              <a:gd name="connsiteX6" fmla="*/ 203546 w 870509"/>
              <a:gd name="connsiteY6" fmla="*/ 400690 h 4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0509" h="409651">
                <a:moveTo>
                  <a:pt x="203546" y="400690"/>
                </a:moveTo>
                <a:lnTo>
                  <a:pt x="860268" y="400690"/>
                </a:lnTo>
                <a:lnTo>
                  <a:pt x="860268" y="12802"/>
                </a:lnTo>
                <a:lnTo>
                  <a:pt x="203546" y="12802"/>
                </a:lnTo>
                <a:cubicBezTo>
                  <a:pt x="203546" y="12802"/>
                  <a:pt x="12802" y="12802"/>
                  <a:pt x="12802" y="203545"/>
                </a:cubicBezTo>
                <a:lnTo>
                  <a:pt x="12802" y="211226"/>
                </a:lnTo>
                <a:cubicBezTo>
                  <a:pt x="12802" y="209946"/>
                  <a:pt x="12802" y="400690"/>
                  <a:pt x="203546" y="400690"/>
                </a:cubicBezTo>
                <a:close/>
              </a:path>
            </a:pathLst>
          </a:custGeom>
          <a:gradFill flip="none" rotWithShape="1">
            <a:gsLst>
              <a:gs pos="12000">
                <a:schemeClr val="accent1"/>
              </a:gs>
              <a:gs pos="100000">
                <a:schemeClr val="accent3"/>
              </a:gs>
            </a:gsLst>
            <a:lin ang="0" scaled="1"/>
            <a:tileRect/>
          </a:gradFill>
          <a:ln w="12700" cap="flat">
            <a:noFill/>
            <a:prstDash val="solid"/>
            <a:miter/>
          </a:ln>
        </p:spPr>
        <p:txBody>
          <a:bodyPr rtlCol="0" anchor="ctr"/>
          <a:lstStyle/>
          <a:p>
            <a:endParaRPr lang="ru-RU" dirty="0"/>
          </a:p>
        </p:txBody>
      </p:sp>
      <p:sp>
        <p:nvSpPr>
          <p:cNvPr id="10" name="Freeform: Shape 9">
            <a:extLst>
              <a:ext uri="{FF2B5EF4-FFF2-40B4-BE49-F238E27FC236}">
                <a16:creationId xmlns:a16="http://schemas.microsoft.com/office/drawing/2014/main" id="{04732C75-782A-4D7D-895A-FD9A55640F49}"/>
              </a:ext>
            </a:extLst>
          </p:cNvPr>
          <p:cNvSpPr/>
          <p:nvPr userDrawn="1"/>
        </p:nvSpPr>
        <p:spPr>
          <a:xfrm>
            <a:off x="10413777" y="4433244"/>
            <a:ext cx="1782599" cy="30316"/>
          </a:xfrm>
          <a:custGeom>
            <a:avLst/>
            <a:gdLst>
              <a:gd name="connsiteX0" fmla="*/ 0 w 1782599"/>
              <a:gd name="connsiteY0" fmla="*/ 0 h 30316"/>
              <a:gd name="connsiteX1" fmla="*/ 1782599 w 1782599"/>
              <a:gd name="connsiteY1" fmla="*/ 0 h 30316"/>
              <a:gd name="connsiteX2" fmla="*/ 1782599 w 1782599"/>
              <a:gd name="connsiteY2" fmla="*/ 30316 h 30316"/>
              <a:gd name="connsiteX3" fmla="*/ 2488 w 1782599"/>
              <a:gd name="connsiteY3" fmla="*/ 30316 h 30316"/>
              <a:gd name="connsiteX4" fmla="*/ 643 w 1782599"/>
              <a:gd name="connsiteY4" fmla="*/ 16129 h 30316"/>
              <a:gd name="connsiteX5" fmla="*/ 0 w 1782599"/>
              <a:gd name="connsiteY5" fmla="*/ 3788 h 30316"/>
              <a:gd name="connsiteX6" fmla="*/ 0 w 1782599"/>
              <a:gd name="connsiteY6" fmla="*/ 0 h 30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82599" h="30316">
                <a:moveTo>
                  <a:pt x="0" y="0"/>
                </a:moveTo>
                <a:lnTo>
                  <a:pt x="1782599" y="0"/>
                </a:lnTo>
                <a:lnTo>
                  <a:pt x="1782599" y="30316"/>
                </a:lnTo>
                <a:lnTo>
                  <a:pt x="2488" y="30316"/>
                </a:lnTo>
                <a:lnTo>
                  <a:pt x="643" y="16129"/>
                </a:lnTo>
                <a:cubicBezTo>
                  <a:pt x="40" y="8565"/>
                  <a:pt x="0" y="4104"/>
                  <a:pt x="0" y="3788"/>
                </a:cubicBezTo>
                <a:lnTo>
                  <a:pt x="0" y="0"/>
                </a:lnTo>
                <a:close/>
              </a:path>
            </a:pathLst>
          </a:custGeom>
          <a:solidFill>
            <a:schemeClr val="bg2"/>
          </a:solidFill>
          <a:ln w="9525" cap="flat">
            <a:noFill/>
            <a:prstDash val="solid"/>
            <a:miter/>
          </a:ln>
        </p:spPr>
        <p:txBody>
          <a:bodyPr wrap="square" rtlCol="0" anchor="ctr">
            <a:noAutofit/>
          </a:bodyPr>
          <a:lstStyle/>
          <a:p>
            <a:endParaRPr lang="ru-RU" dirty="0"/>
          </a:p>
        </p:txBody>
      </p:sp>
      <p:sp>
        <p:nvSpPr>
          <p:cNvPr id="11" name="Graphic 33">
            <a:extLst>
              <a:ext uri="{FF2B5EF4-FFF2-40B4-BE49-F238E27FC236}">
                <a16:creationId xmlns:a16="http://schemas.microsoft.com/office/drawing/2014/main" id="{FD515BBD-9D9C-48A5-8190-D10E784B1466}"/>
              </a:ext>
            </a:extLst>
          </p:cNvPr>
          <p:cNvSpPr/>
          <p:nvPr userDrawn="1"/>
        </p:nvSpPr>
        <p:spPr>
          <a:xfrm>
            <a:off x="887582" y="2045662"/>
            <a:ext cx="3785313" cy="165305"/>
          </a:xfrm>
          <a:custGeom>
            <a:avLst/>
            <a:gdLst>
              <a:gd name="connsiteX0" fmla="*/ 3700149 w 3785313"/>
              <a:gd name="connsiteY0" fmla="*/ 162194 h 165304"/>
              <a:gd name="connsiteX1" fmla="*/ 92020 w 3785313"/>
              <a:gd name="connsiteY1" fmla="*/ 162194 h 165304"/>
              <a:gd name="connsiteX2" fmla="*/ 14166 w 3785313"/>
              <a:gd name="connsiteY2" fmla="*/ 87171 h 165304"/>
              <a:gd name="connsiteX3" fmla="*/ 14166 w 3785313"/>
              <a:gd name="connsiteY3" fmla="*/ 87171 h 165304"/>
              <a:gd name="connsiteX4" fmla="*/ 92020 w 3785313"/>
              <a:gd name="connsiteY4" fmla="*/ 13420 h 165304"/>
              <a:gd name="connsiteX5" fmla="*/ 3698806 w 3785313"/>
              <a:gd name="connsiteY5" fmla="*/ 13420 h 165304"/>
              <a:gd name="connsiteX6" fmla="*/ 3776660 w 3785313"/>
              <a:gd name="connsiteY6" fmla="*/ 87171 h 165304"/>
              <a:gd name="connsiteX7" fmla="*/ 3776660 w 3785313"/>
              <a:gd name="connsiteY7" fmla="*/ 87171 h 165304"/>
              <a:gd name="connsiteX8" fmla="*/ 3700149 w 3785313"/>
              <a:gd name="connsiteY8" fmla="*/ 162194 h 165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85313" h="165304">
                <a:moveTo>
                  <a:pt x="3700149" y="162194"/>
                </a:moveTo>
                <a:lnTo>
                  <a:pt x="92020" y="162194"/>
                </a:lnTo>
                <a:cubicBezTo>
                  <a:pt x="49066" y="162194"/>
                  <a:pt x="14166" y="127861"/>
                  <a:pt x="14166" y="87171"/>
                </a:cubicBezTo>
                <a:lnTo>
                  <a:pt x="14166" y="87171"/>
                </a:lnTo>
                <a:cubicBezTo>
                  <a:pt x="14166" y="46481"/>
                  <a:pt x="49066" y="13420"/>
                  <a:pt x="92020" y="13420"/>
                </a:cubicBezTo>
                <a:lnTo>
                  <a:pt x="3698806" y="13420"/>
                </a:lnTo>
                <a:cubicBezTo>
                  <a:pt x="3741760" y="13420"/>
                  <a:pt x="3776660" y="46481"/>
                  <a:pt x="3776660" y="87171"/>
                </a:cubicBezTo>
                <a:lnTo>
                  <a:pt x="3776660" y="87171"/>
                </a:lnTo>
                <a:cubicBezTo>
                  <a:pt x="3778002" y="127861"/>
                  <a:pt x="3743102" y="162194"/>
                  <a:pt x="3700149" y="162194"/>
                </a:cubicBezTo>
                <a:close/>
              </a:path>
            </a:pathLst>
          </a:custGeom>
          <a:gradFill>
            <a:gsLst>
              <a:gs pos="0">
                <a:schemeClr val="accent1"/>
              </a:gs>
              <a:gs pos="100000">
                <a:schemeClr val="accent3"/>
              </a:gs>
            </a:gsLst>
            <a:lin ang="0" scaled="1"/>
          </a:gradFill>
          <a:ln w="13403" cap="flat">
            <a:noFill/>
            <a:prstDash val="solid"/>
            <a:miter/>
          </a:ln>
        </p:spPr>
        <p:txBody>
          <a:bodyPr rtlCol="0" anchor="ctr"/>
          <a:lstStyle/>
          <a:p>
            <a:endParaRPr lang="ru-RU" dirty="0"/>
          </a:p>
        </p:txBody>
      </p:sp>
      <p:sp>
        <p:nvSpPr>
          <p:cNvPr id="12" name="Freeform: Shape 11">
            <a:extLst>
              <a:ext uri="{FF2B5EF4-FFF2-40B4-BE49-F238E27FC236}">
                <a16:creationId xmlns:a16="http://schemas.microsoft.com/office/drawing/2014/main" id="{5D3EE722-057B-45FE-8E9F-17E45A8B2204}"/>
              </a:ext>
            </a:extLst>
          </p:cNvPr>
          <p:cNvSpPr/>
          <p:nvPr userDrawn="1"/>
        </p:nvSpPr>
        <p:spPr>
          <a:xfrm>
            <a:off x="10416941" y="4161024"/>
            <a:ext cx="1785131" cy="543175"/>
          </a:xfrm>
          <a:custGeom>
            <a:avLst/>
            <a:gdLst>
              <a:gd name="connsiteX0" fmla="*/ 1338739 w 1343025"/>
              <a:gd name="connsiteY0" fmla="*/ 7144 h 409575"/>
              <a:gd name="connsiteX1" fmla="*/ 205264 w 1343025"/>
              <a:gd name="connsiteY1" fmla="*/ 7144 h 409575"/>
              <a:gd name="connsiteX2" fmla="*/ 7144 w 1343025"/>
              <a:gd name="connsiteY2" fmla="*/ 201454 h 409575"/>
              <a:gd name="connsiteX3" fmla="*/ 7144 w 1343025"/>
              <a:gd name="connsiteY3" fmla="*/ 209074 h 409575"/>
              <a:gd name="connsiteX4" fmla="*/ 205264 w 1343025"/>
              <a:gd name="connsiteY4" fmla="*/ 403384 h 409575"/>
              <a:gd name="connsiteX5" fmla="*/ 1338739 w 1343025"/>
              <a:gd name="connsiteY5" fmla="*/ 403384 h 409575"/>
              <a:gd name="connsiteX6" fmla="*/ 1338739 w 1343025"/>
              <a:gd name="connsiteY6" fmla="*/ 7144 h 40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3025" h="409575">
                <a:moveTo>
                  <a:pt x="1338739" y="7144"/>
                </a:moveTo>
                <a:lnTo>
                  <a:pt x="205264" y="7144"/>
                </a:lnTo>
                <a:cubicBezTo>
                  <a:pt x="205264" y="7144"/>
                  <a:pt x="7144" y="7144"/>
                  <a:pt x="7144" y="201454"/>
                </a:cubicBezTo>
                <a:lnTo>
                  <a:pt x="7144" y="209074"/>
                </a:lnTo>
                <a:cubicBezTo>
                  <a:pt x="7144" y="209074"/>
                  <a:pt x="7144" y="403384"/>
                  <a:pt x="205264" y="403384"/>
                </a:cubicBezTo>
                <a:lnTo>
                  <a:pt x="1338739" y="403384"/>
                </a:lnTo>
                <a:lnTo>
                  <a:pt x="1338739" y="7144"/>
                </a:lnTo>
                <a:close/>
              </a:path>
            </a:pathLst>
          </a:custGeom>
          <a:solidFill>
            <a:schemeClr val="accent1"/>
          </a:solidFill>
          <a:ln w="9525"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06DECF0A-C9D7-4BEC-8DF5-DE9E4F837900}"/>
              </a:ext>
            </a:extLst>
          </p:cNvPr>
          <p:cNvSpPr/>
          <p:nvPr userDrawn="1"/>
        </p:nvSpPr>
        <p:spPr>
          <a:xfrm>
            <a:off x="8607090" y="4437664"/>
            <a:ext cx="3595584" cy="922135"/>
          </a:xfrm>
          <a:custGeom>
            <a:avLst/>
            <a:gdLst>
              <a:gd name="connsiteX0" fmla="*/ 2697957 w 2705100"/>
              <a:gd name="connsiteY0" fmla="*/ 7144 h 695325"/>
              <a:gd name="connsiteX1" fmla="*/ 345281 w 2705100"/>
              <a:gd name="connsiteY1" fmla="*/ 7144 h 695325"/>
              <a:gd name="connsiteX2" fmla="*/ 7144 w 2705100"/>
              <a:gd name="connsiteY2" fmla="*/ 344329 h 695325"/>
              <a:gd name="connsiteX3" fmla="*/ 7144 w 2705100"/>
              <a:gd name="connsiteY3" fmla="*/ 356711 h 695325"/>
              <a:gd name="connsiteX4" fmla="*/ 345281 w 2705100"/>
              <a:gd name="connsiteY4" fmla="*/ 693896 h 695325"/>
              <a:gd name="connsiteX5" fmla="*/ 2697957 w 2705100"/>
              <a:gd name="connsiteY5" fmla="*/ 693896 h 695325"/>
              <a:gd name="connsiteX6" fmla="*/ 2697957 w 2705100"/>
              <a:gd name="connsiteY6" fmla="*/ 7144 h 69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05100" h="695325">
                <a:moveTo>
                  <a:pt x="2697957" y="7144"/>
                </a:moveTo>
                <a:lnTo>
                  <a:pt x="345281" y="7144"/>
                </a:lnTo>
                <a:cubicBezTo>
                  <a:pt x="345281" y="7144"/>
                  <a:pt x="7144" y="7144"/>
                  <a:pt x="7144" y="344329"/>
                </a:cubicBezTo>
                <a:lnTo>
                  <a:pt x="7144" y="356711"/>
                </a:lnTo>
                <a:cubicBezTo>
                  <a:pt x="7144" y="356711"/>
                  <a:pt x="7144" y="693896"/>
                  <a:pt x="345281" y="693896"/>
                </a:cubicBezTo>
                <a:lnTo>
                  <a:pt x="2697957" y="693896"/>
                </a:lnTo>
                <a:lnTo>
                  <a:pt x="2697957" y="7144"/>
                </a:lnTo>
                <a:close/>
              </a:path>
            </a:pathLst>
          </a:custGeom>
          <a:solidFill>
            <a:schemeClr val="accent3"/>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17833086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ru-RU"/>
              <a:t>MM.DD.20XX</a:t>
            </a:r>
            <a:endParaRPr lang="ru-RU"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a:t>ADD A FOOTER</a:t>
            </a:r>
            <a:endParaRPr lang="ru-RU"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495E168-DA5E-4888-8D8A-92B118324C14}" type="slidenum">
              <a:rPr lang="ru-RU" smtClean="0"/>
              <a:pPr/>
              <a:t>‹#›</a:t>
            </a:fld>
            <a:endParaRPr lang="ru-RU" dirty="0"/>
          </a:p>
        </p:txBody>
      </p:sp>
    </p:spTree>
    <p:extLst>
      <p:ext uri="{BB962C8B-B14F-4D97-AF65-F5344CB8AC3E}">
        <p14:creationId xmlns:p14="http://schemas.microsoft.com/office/powerpoint/2010/main" val="3047081596"/>
      </p:ext>
    </p:extLst>
  </p:cSld>
  <p:clrMap bg1="dk1" tx1="lt1" bg2="dk2" tx2="lt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8" r:id="rId22"/>
    <p:sldLayoutId id="2147483730" r:id="rId23"/>
    <p:sldLayoutId id="2147483667" r:id="rId24"/>
    <p:sldLayoutId id="2147483668" r:id="rId25"/>
    <p:sldLayoutId id="2147483669" r:id="rId26"/>
    <p:sldLayoutId id="2147483670" r:id="rId27"/>
    <p:sldLayoutId id="2147483671" r:id="rId28"/>
    <p:sldLayoutId id="2147483673" r:id="rId29"/>
    <p:sldLayoutId id="2147483674" r:id="rId30"/>
    <p:sldLayoutId id="2147483664" r:id="rId31"/>
    <p:sldLayoutId id="2147483672" r:id="rId32"/>
  </p:sldLayoutIdLst>
  <p:hf hd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13000"/>
                  <a:lumOff val="87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13000"/>
                  <a:lumOff val="87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4C9CC-E38A-467A-8F1C-459375F5EDFF}"/>
              </a:ext>
            </a:extLst>
          </p:cNvPr>
          <p:cNvSpPr>
            <a:spLocks noGrp="1"/>
          </p:cNvSpPr>
          <p:nvPr>
            <p:ph type="title"/>
          </p:nvPr>
        </p:nvSpPr>
        <p:spPr>
          <a:xfrm>
            <a:off x="2209800" y="4464028"/>
            <a:ext cx="9144000" cy="1641490"/>
          </a:xfrm>
        </p:spPr>
        <p:txBody>
          <a:bodyPr vert="horz" wrap="none" lIns="91440" tIns="45720" rIns="91440" bIns="45720" rtlCol="0" anchor="t">
            <a:normAutofit/>
          </a:bodyPr>
          <a:lstStyle/>
          <a:p>
            <a:pPr algn="r"/>
            <a:r>
              <a:rPr lang="en-US" sz="9600" spc="-300">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rPr>
              <a:t>15 Narcissistic Traits </a:t>
            </a:r>
          </a:p>
        </p:txBody>
      </p:sp>
      <p:sp>
        <p:nvSpPr>
          <p:cNvPr id="6" name="Text Placeholder 5">
            <a:extLst>
              <a:ext uri="{FF2B5EF4-FFF2-40B4-BE49-F238E27FC236}">
                <a16:creationId xmlns:a16="http://schemas.microsoft.com/office/drawing/2014/main" id="{CDD6760C-D868-43F4-99FB-1B78C91F8FE1}"/>
              </a:ext>
            </a:extLst>
          </p:cNvPr>
          <p:cNvSpPr>
            <a:spLocks noGrp="1"/>
          </p:cNvSpPr>
          <p:nvPr>
            <p:ph type="body" sz="quarter" idx="13"/>
          </p:nvPr>
        </p:nvSpPr>
        <p:spPr>
          <a:xfrm>
            <a:off x="2209799" y="3694375"/>
            <a:ext cx="9144000" cy="754025"/>
          </a:xfrm>
        </p:spPr>
        <p:txBody>
          <a:bodyPr vert="horz" lIns="91440" tIns="45720" rIns="91440" bIns="45720" rtlCol="0" anchor="b">
            <a:normAutofit/>
          </a:bodyPr>
          <a:lstStyle/>
          <a:p>
            <a:pPr algn="r"/>
            <a:r>
              <a:rPr lang="en-US"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rPr>
              <a:t>Kevin Martin </a:t>
            </a:r>
          </a:p>
        </p:txBody>
      </p:sp>
      <p:pic>
        <p:nvPicPr>
          <p:cNvPr id="12" name="Picture Placeholder 11">
            <a:extLst>
              <a:ext uri="{FF2B5EF4-FFF2-40B4-BE49-F238E27FC236}">
                <a16:creationId xmlns:a16="http://schemas.microsoft.com/office/drawing/2014/main" id="{A93ACF4C-E9B0-426E-B719-A441974AD9CE}"/>
              </a:ext>
            </a:extLst>
          </p:cNvPr>
          <p:cNvPicPr>
            <a:picLocks noGrp="1" noChangeAspect="1"/>
          </p:cNvPicPr>
          <p:nvPr>
            <p:ph type="pic" sz="quarter" idx="21"/>
          </p:nvPr>
        </p:nvPicPr>
        <p:blipFill rotWithShape="1">
          <a:blip r:embed="rId3"/>
          <a:srcRect t="31009" b="22498"/>
          <a:stretch/>
        </p:blipFill>
        <p:spPr>
          <a:xfrm>
            <a:off x="20" y="10"/>
            <a:ext cx="12191980" cy="3443533"/>
          </a:xfrm>
          <a:prstGeom prst="rect">
            <a:avLst/>
          </a:prstGeom>
        </p:spPr>
      </p:pic>
    </p:spTree>
    <p:extLst>
      <p:ext uri="{BB962C8B-B14F-4D97-AF65-F5344CB8AC3E}">
        <p14:creationId xmlns:p14="http://schemas.microsoft.com/office/powerpoint/2010/main" val="1650012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8EE8B-1608-4FFC-96B5-595AB97B845A}"/>
              </a:ext>
            </a:extLst>
          </p:cNvPr>
          <p:cNvSpPr>
            <a:spLocks noGrp="1"/>
          </p:cNvSpPr>
          <p:nvPr>
            <p:ph type="title"/>
          </p:nvPr>
        </p:nvSpPr>
        <p:spPr>
          <a:xfrm>
            <a:off x="6560574" y="270735"/>
            <a:ext cx="10515600" cy="1325563"/>
          </a:xfrm>
        </p:spPr>
        <p:txBody>
          <a:bodyPr vert="horz" lIns="91440" tIns="45720" rIns="91440" bIns="45720" rtlCol="0" anchor="ctr">
            <a:normAutofit/>
          </a:bodyPr>
          <a:lstStyle/>
          <a:p>
            <a:r>
              <a:rPr lang="en-US" dirty="0">
                <a:solidFill>
                  <a:schemeClr val="accent3">
                    <a:lumMod val="60000"/>
                    <a:lumOff val="40000"/>
                  </a:schemeClr>
                </a:solidFill>
              </a:rPr>
              <a:t>Perfectionism</a:t>
            </a:r>
            <a:r>
              <a:rPr lang="en-US" dirty="0"/>
              <a:t> </a:t>
            </a:r>
          </a:p>
        </p:txBody>
      </p:sp>
      <p:sp>
        <p:nvSpPr>
          <p:cNvPr id="19" name="Rounded Rectangle 17">
            <a:extLst>
              <a:ext uri="{FF2B5EF4-FFF2-40B4-BE49-F238E27FC236}">
                <a16:creationId xmlns:a16="http://schemas.microsoft.com/office/drawing/2014/main" id="{2163D522-2FB6-4569-BC55-E04C0DD2EC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1948070"/>
            <a:ext cx="4773166" cy="3896140"/>
          </a:xfrm>
          <a:prstGeom prst="roundRect">
            <a:avLst>
              <a:gd name="adj" fmla="val 2028"/>
            </a:avLst>
          </a:prstGeom>
          <a:solidFill>
            <a:schemeClr val="tx1"/>
          </a:solidFill>
          <a:ln>
            <a:solidFill>
              <a:schemeClr val="accent1">
                <a:shade val="50000"/>
              </a:schemeClr>
            </a:solidFill>
          </a:ln>
          <a:effectLst>
            <a:innerShdw blurRad="127000" dist="12700">
              <a:prstClr val="black"/>
            </a:innerShdw>
            <a:reflection blurRad="6350" stA="52000" endA="300" endPos="20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Placeholder 13">
            <a:extLst>
              <a:ext uri="{FF2B5EF4-FFF2-40B4-BE49-F238E27FC236}">
                <a16:creationId xmlns:a16="http://schemas.microsoft.com/office/drawing/2014/main" id="{60E4B91E-CC99-49A7-B26A-644201DA68F5}"/>
              </a:ext>
            </a:extLst>
          </p:cNvPr>
          <p:cNvPicPr>
            <a:picLocks noGrp="1" noChangeAspect="1"/>
          </p:cNvPicPr>
          <p:nvPr>
            <p:ph type="pic" sz="quarter" idx="15"/>
          </p:nvPr>
        </p:nvPicPr>
        <p:blipFill rotWithShape="1">
          <a:blip r:embed="rId3"/>
          <a:srcRect r="21874" b="-3"/>
          <a:stretch/>
        </p:blipFill>
        <p:spPr>
          <a:xfrm>
            <a:off x="1131172" y="2268111"/>
            <a:ext cx="4187222" cy="3256059"/>
          </a:xfrm>
          <a:prstGeom prst="rect">
            <a:avLst/>
          </a:prstGeom>
        </p:spPr>
      </p:pic>
      <p:sp>
        <p:nvSpPr>
          <p:cNvPr id="4" name="Text Placeholder 3">
            <a:extLst>
              <a:ext uri="{FF2B5EF4-FFF2-40B4-BE49-F238E27FC236}">
                <a16:creationId xmlns:a16="http://schemas.microsoft.com/office/drawing/2014/main" id="{2B46C56E-82FC-4B02-954F-3AFACF2E8CBA}"/>
              </a:ext>
            </a:extLst>
          </p:cNvPr>
          <p:cNvSpPr>
            <a:spLocks noGrp="1"/>
          </p:cNvSpPr>
          <p:nvPr>
            <p:ph type="body" sz="quarter" idx="14"/>
          </p:nvPr>
        </p:nvSpPr>
        <p:spPr>
          <a:xfrm>
            <a:off x="6096000" y="1948069"/>
            <a:ext cx="5257799" cy="4228893"/>
          </a:xfrm>
        </p:spPr>
        <p:txBody>
          <a:bodyPr vert="horz" lIns="91440" tIns="45720" rIns="91440" bIns="45720" rtlCol="0">
            <a:normAutofit/>
          </a:bodyPr>
          <a:lstStyle/>
          <a:p>
            <a:pPr indent="-228600"/>
            <a:r>
              <a:rPr lang="en-US" sz="1100"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1. Perfect Mirroring</a:t>
            </a:r>
            <a:r>
              <a:rPr lang="en-US" sz="11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 </a:t>
            </a:r>
            <a:r>
              <a:rPr lang="en-US" sz="1100" b="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Narcissists demand perfect mirroring of their grandiose self, a </a:t>
            </a:r>
            <a:r>
              <a:rPr lang="en-US" sz="1100" b="0" dirty="0" err="1">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defence</a:t>
            </a:r>
            <a:r>
              <a:rPr lang="en-US" sz="1100" b="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against parental failures in attunement leading to feelings of emptiness and helplessness. The narcissist's self-object (Parent) needs were not met during childhood, so these mechanisms never develop, and they will continually look to others (self-objects) for buttressing self-esteem. They create a “mirror-hungry personality”, hungry for affirmation and admiration, actively seeking out ways to fulfil this unmet need as adults. They evoke special attention from others to counteract their lack of self-esteem by being highly accomplished, competitive, strong, and perfect. </a:t>
            </a:r>
          </a:p>
          <a:p>
            <a:pPr indent="-228600"/>
            <a:r>
              <a:rPr lang="en-US" sz="11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2. </a:t>
            </a:r>
            <a:r>
              <a:rPr lang="en-US" sz="1100"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Grandiose Self</a:t>
            </a:r>
            <a:r>
              <a:rPr lang="en-US" sz="11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-They feel superior because of high standards, morally and intellectually superior, looking down on others. They are omnipotent and unique, someone who deserves special treatment and one’s admiration. Their arrogant contempt is hidden, generally out of their own conscious awareness, behind a polished friendliness and concern</a:t>
            </a:r>
          </a:p>
          <a:p>
            <a:pPr indent="-228600"/>
            <a:r>
              <a:rPr lang="en-US" sz="11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3</a:t>
            </a:r>
            <a:r>
              <a:rPr lang="en-US" sz="1100"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Harsh Inner Critic</a:t>
            </a:r>
            <a:r>
              <a:rPr lang="en-US" sz="11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-This diffuse fragility is protected by a harsh inner critic, who is hostile and aggressively punitive towards others who do not participate in their uniqueness. They dismiss, devalue, and discard any external threat to their false self, anybody who manifests their pathological envy of others, regardless of any previous history with the other person.  Any imperfections, failures and transgressions are assigned and projected onto the outside world, maintaining fusion between the grandiose self and </a:t>
            </a:r>
            <a:r>
              <a:rPr lang="en-US" sz="1100" dirty="0" err="1">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idealised</a:t>
            </a:r>
            <a:r>
              <a:rPr lang="en-US" sz="11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object. Without establishing empathy, object constancy and mutual subjectivity, the narcissist orients within the realms of status, power, beauty, and achievement. They develop an inner Self-hatred towards vulnerability, archaic needs, demands, and feelings. Their critical parent hated the child`s weakness, frustrations and failures, installing unachievable expectations, doomed for failure. </a:t>
            </a:r>
          </a:p>
          <a:p>
            <a:pPr indent="-228600"/>
            <a:endParaRPr lang="en-US" sz="11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endParaRPr>
          </a:p>
        </p:txBody>
      </p:sp>
      <p:sp>
        <p:nvSpPr>
          <p:cNvPr id="6" name="Footer Placeholder 5">
            <a:extLst>
              <a:ext uri="{FF2B5EF4-FFF2-40B4-BE49-F238E27FC236}">
                <a16:creationId xmlns:a16="http://schemas.microsoft.com/office/drawing/2014/main" id="{983F41B9-CDD2-4DAB-9FE1-AA9A8E082060}"/>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WWW.Conjunctio.Co.UK</a:t>
            </a:r>
          </a:p>
        </p:txBody>
      </p:sp>
      <p:sp>
        <p:nvSpPr>
          <p:cNvPr id="7" name="Slide Number Placeholder 6">
            <a:extLst>
              <a:ext uri="{FF2B5EF4-FFF2-40B4-BE49-F238E27FC236}">
                <a16:creationId xmlns:a16="http://schemas.microsoft.com/office/drawing/2014/main" id="{2E6A3C64-206A-47DC-8E31-F719E356D26D}"/>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D495E168-DA5E-4888-8D8A-92B118324C14}" type="slidenum">
              <a:rPr lang="en-US" smtClean="0"/>
              <a:pPr defTabSz="914400">
                <a:spcAft>
                  <a:spcPts val="600"/>
                </a:spcAft>
              </a:pPr>
              <a:t>2</a:t>
            </a:fld>
            <a:endParaRPr lang="en-US"/>
          </a:p>
        </p:txBody>
      </p:sp>
    </p:spTree>
    <p:extLst>
      <p:ext uri="{BB962C8B-B14F-4D97-AF65-F5344CB8AC3E}">
        <p14:creationId xmlns:p14="http://schemas.microsoft.com/office/powerpoint/2010/main" val="306689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1000"/>
                                        <p:tgtEl>
                                          <p:spTgt spid="4">
                                            <p:txEl>
                                              <p:pRg st="1" end="1"/>
                                            </p:txEl>
                                          </p:spTgt>
                                        </p:tgtEl>
                                      </p:cBhvr>
                                    </p:animEffect>
                                    <p:anim calcmode="lin" valueType="num">
                                      <p:cBhvr>
                                        <p:cTn id="8"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Picture Placeholder 13" descr="A person smoking a cigarette and a person sitting at a table&#10;&#10;Description automatically generated with low confidence">
            <a:extLst>
              <a:ext uri="{FF2B5EF4-FFF2-40B4-BE49-F238E27FC236}">
                <a16:creationId xmlns:a16="http://schemas.microsoft.com/office/drawing/2014/main" id="{6D2A2984-909C-46E6-BA11-B06EBD98F0D9}"/>
              </a:ext>
            </a:extLst>
          </p:cNvPr>
          <p:cNvPicPr>
            <a:picLocks noGrp="1" noChangeAspect="1"/>
          </p:cNvPicPr>
          <p:nvPr>
            <p:ph type="pic" sz="quarter" idx="18"/>
          </p:nvPr>
        </p:nvPicPr>
        <p:blipFill rotWithShape="1">
          <a:blip r:embed="rId3"/>
          <a:srcRect l="49765" r="9140" b="-1"/>
          <a:stretch/>
        </p:blipFill>
        <p:spPr>
          <a:xfrm>
            <a:off x="7552944" y="10"/>
            <a:ext cx="4639056" cy="6857990"/>
          </a:xfrm>
          <a:prstGeom prst="rect">
            <a:avLst/>
          </a:prstGeom>
        </p:spPr>
      </p:pic>
      <p:sp useBgFill="1">
        <p:nvSpPr>
          <p:cNvPr id="19" name="Rectangle 18">
            <a:extLst>
              <a:ext uri="{FF2B5EF4-FFF2-40B4-BE49-F238E27FC236}">
                <a16:creationId xmlns:a16="http://schemas.microsoft.com/office/drawing/2014/main" id="{043B1689-FA22-4997-81DF-988096099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F79B87-4AA7-436A-A28E-213168C1C67B}"/>
              </a:ext>
            </a:extLst>
          </p:cNvPr>
          <p:cNvSpPr>
            <a:spLocks noGrp="1"/>
          </p:cNvSpPr>
          <p:nvPr>
            <p:ph type="title"/>
          </p:nvPr>
        </p:nvSpPr>
        <p:spPr>
          <a:xfrm>
            <a:off x="838201" y="365125"/>
            <a:ext cx="6361590" cy="1325563"/>
          </a:xfrm>
        </p:spPr>
        <p:txBody>
          <a:bodyPr vert="horz" lIns="91440" tIns="45720" rIns="91440" bIns="45720" rtlCol="0" anchor="ctr">
            <a:normAutofit/>
          </a:bodyPr>
          <a:lstStyle/>
          <a:p>
            <a:r>
              <a:rPr lang="en-US" dirty="0">
                <a:solidFill>
                  <a:schemeClr val="accent3">
                    <a:lumMod val="60000"/>
                    <a:lumOff val="40000"/>
                  </a:schemeClr>
                </a:solidFill>
              </a:rPr>
              <a:t>Poor Impulse Control </a:t>
            </a:r>
          </a:p>
        </p:txBody>
      </p:sp>
      <p:sp>
        <p:nvSpPr>
          <p:cNvPr id="5" name="Text Placeholder 4">
            <a:extLst>
              <a:ext uri="{FF2B5EF4-FFF2-40B4-BE49-F238E27FC236}">
                <a16:creationId xmlns:a16="http://schemas.microsoft.com/office/drawing/2014/main" id="{5DD2790B-AC76-457A-BCB5-3E68F230ED5B}"/>
              </a:ext>
            </a:extLst>
          </p:cNvPr>
          <p:cNvSpPr>
            <a:spLocks noGrp="1"/>
          </p:cNvSpPr>
          <p:nvPr>
            <p:ph type="body" sz="quarter" idx="15"/>
          </p:nvPr>
        </p:nvSpPr>
        <p:spPr>
          <a:xfrm>
            <a:off x="1120000" y="1825625"/>
            <a:ext cx="6079791" cy="4351338"/>
          </a:xfrm>
        </p:spPr>
        <p:txBody>
          <a:bodyPr vert="horz" lIns="91440" tIns="45720" rIns="91440" bIns="45720" rtlCol="0">
            <a:normAutofit/>
          </a:bodyPr>
          <a:lstStyle/>
          <a:p>
            <a:pPr indent="-228600"/>
            <a:r>
              <a:rPr lang="en-US"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4. </a:t>
            </a:r>
            <a:r>
              <a:rPr lang="en-US"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Poor Boundaries</a:t>
            </a:r>
            <a:r>
              <a:rPr lang="en-US"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 Due to poor parenting, the narcissist develops diffuse boundaries, contrasting between being enmeshed or abandoned by the participating parent. The fluctuating extremities between libidinal and aggression tensions generated by such an ambivalent, rejecting, unsafe and hostile environment distorts ego development and capacity for impulse control. </a:t>
            </a:r>
          </a:p>
          <a:p>
            <a:pPr indent="-228600"/>
            <a:r>
              <a:rPr lang="en-US"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5. </a:t>
            </a:r>
            <a:r>
              <a:rPr lang="en-US"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No Nurturing Parent</a:t>
            </a:r>
            <a:r>
              <a:rPr lang="en-US"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 The narc cannot self soothe and regulate emotions due to the lack of an idealising self-object who could calm, protect, and soothe their distress and anxiety. They are unable to delay gratification with an inability to tolerate frustration. The constant need for excitement, adrenaline and sexual gratification increases the risk and vulnerability to exploitation and coercion. Due to structural defects, the narcissist stimulus barrier is open to being overwhelmed, shamed or fragmented, leading to addictions and compulsive behaviours to numb such experiences.</a:t>
            </a:r>
          </a:p>
          <a:p>
            <a:pPr indent="-228600"/>
            <a:r>
              <a:rPr lang="en-US"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6.</a:t>
            </a:r>
            <a:r>
              <a:rPr lang="en-US"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Lack of Guilt </a:t>
            </a:r>
            <a:r>
              <a:rPr lang="en-US"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-The narc’s internal dialogue and structural fusion mean they do not experience guilt as the other only operates as an introjected object within their shared fantasy. The other is split off and discarded; therefore, does not exist (no object constancy) and warrants any future concern or guilt for one`s aggressive behaviour.   </a:t>
            </a:r>
          </a:p>
          <a:p>
            <a:pPr indent="-228600"/>
            <a:endParaRPr lang="en-US"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endParaRPr>
          </a:p>
        </p:txBody>
      </p:sp>
      <p:sp>
        <p:nvSpPr>
          <p:cNvPr id="3" name="Footer Placeholder 2">
            <a:extLst>
              <a:ext uri="{FF2B5EF4-FFF2-40B4-BE49-F238E27FC236}">
                <a16:creationId xmlns:a16="http://schemas.microsoft.com/office/drawing/2014/main" id="{56F8E1FB-FE5C-46BC-83C4-88721E70C4E1}"/>
              </a:ext>
            </a:extLst>
          </p:cNvPr>
          <p:cNvSpPr>
            <a:spLocks noGrp="1"/>
          </p:cNvSpPr>
          <p:nvPr>
            <p:ph type="ftr" sz="quarter" idx="11"/>
          </p:nvPr>
        </p:nvSpPr>
        <p:spPr>
          <a:xfrm>
            <a:off x="3084991" y="6356350"/>
            <a:ext cx="4114800" cy="365125"/>
          </a:xfrm>
        </p:spPr>
        <p:txBody>
          <a:bodyPr vert="horz" lIns="91440" tIns="45720" rIns="91440" bIns="45720" rtlCol="0" anchor="ctr">
            <a:normAutofit/>
          </a:bodyPr>
          <a:lstStyle/>
          <a:p>
            <a:pPr algn="r" defTabSz="914400">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#ConjunctioUK</a:t>
            </a:r>
          </a:p>
        </p:txBody>
      </p:sp>
      <p:sp>
        <p:nvSpPr>
          <p:cNvPr id="4" name="Slide Number Placeholder 3">
            <a:extLst>
              <a:ext uri="{FF2B5EF4-FFF2-40B4-BE49-F238E27FC236}">
                <a16:creationId xmlns:a16="http://schemas.microsoft.com/office/drawing/2014/main" id="{9DFFC05B-6738-42DC-8BE6-C9279D17A4F6}"/>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D495E168-DA5E-4888-8D8A-92B118324C14}" type="slidenum">
              <a:rPr lang="en-US">
                <a:solidFill>
                  <a:srgbClr val="FFFFFF"/>
                </a:solidFill>
              </a:rPr>
              <a:pPr defTabSz="914400">
                <a:spcAft>
                  <a:spcPts val="600"/>
                </a:spcAft>
              </a:pPr>
              <a:t>3</a:t>
            </a:fld>
            <a:endParaRPr lang="en-US">
              <a:solidFill>
                <a:srgbClr val="FFFFFF"/>
              </a:solidFill>
            </a:endParaRPr>
          </a:p>
        </p:txBody>
      </p:sp>
    </p:spTree>
    <p:extLst>
      <p:ext uri="{BB962C8B-B14F-4D97-AF65-F5344CB8AC3E}">
        <p14:creationId xmlns:p14="http://schemas.microsoft.com/office/powerpoint/2010/main" val="202353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 calcmode="lin" valueType="num">
                                      <p:cBhvr additive="base">
                                        <p:cTn id="12"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1000"/>
                                        <p:tgtEl>
                                          <p:spTgt spid="5">
                                            <p:txEl>
                                              <p:pRg st="2" end="2"/>
                                            </p:txEl>
                                          </p:spTgt>
                                        </p:tgtEl>
                                      </p:cBhvr>
                                    </p:animEffect>
                                    <p:anim calcmode="lin" valueType="num">
                                      <p:cBhvr>
                                        <p:cTn id="1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 name="Picture Placeholder 15" descr="A person lying on a bed&#10;&#10;Description automatically generated with low confidence">
            <a:extLst>
              <a:ext uri="{FF2B5EF4-FFF2-40B4-BE49-F238E27FC236}">
                <a16:creationId xmlns:a16="http://schemas.microsoft.com/office/drawing/2014/main" id="{9AE9B74E-83A6-4E11-8B41-300A15318533}"/>
              </a:ext>
            </a:extLst>
          </p:cNvPr>
          <p:cNvPicPr>
            <a:picLocks noGrp="1" noChangeAspect="1"/>
          </p:cNvPicPr>
          <p:nvPr>
            <p:ph type="pic" sz="quarter" idx="21"/>
          </p:nvPr>
        </p:nvPicPr>
        <p:blipFill rotWithShape="1">
          <a:blip r:embed="rId3">
            <a:duotone>
              <a:prstClr val="black"/>
              <a:schemeClr val="tx2">
                <a:tint val="45000"/>
                <a:satMod val="400000"/>
              </a:schemeClr>
            </a:duotone>
            <a:alphaModFix amt="12000"/>
          </a:blip>
          <a:srcRect l="722" t="5202" r="1" b="11138"/>
          <a:stretch/>
        </p:blipFill>
        <p:spPr>
          <a:xfrm>
            <a:off x="20" y="70792"/>
            <a:ext cx="12191980" cy="6858000"/>
          </a:xfrm>
          <a:prstGeom prst="rect">
            <a:avLst/>
          </a:prstGeom>
        </p:spPr>
      </p:pic>
      <p:sp>
        <p:nvSpPr>
          <p:cNvPr id="18" name="Title 17">
            <a:extLst>
              <a:ext uri="{FF2B5EF4-FFF2-40B4-BE49-F238E27FC236}">
                <a16:creationId xmlns:a16="http://schemas.microsoft.com/office/drawing/2014/main" id="{E8438548-11C9-4097-8A34-9D8062D613B5}"/>
              </a:ext>
            </a:extLst>
          </p:cNvPr>
          <p:cNvSpPr>
            <a:spLocks noGrp="1"/>
          </p:cNvSpPr>
          <p:nvPr>
            <p:ph type="title"/>
          </p:nvPr>
        </p:nvSpPr>
        <p:spPr/>
        <p:txBody>
          <a:bodyPr/>
          <a:lstStyle/>
          <a:p>
            <a:r>
              <a:rPr lang="en-GB" dirty="0">
                <a:solidFill>
                  <a:schemeClr val="accent4">
                    <a:lumMod val="60000"/>
                    <a:lumOff val="40000"/>
                  </a:schemeClr>
                </a:solidFill>
              </a:rPr>
              <a:t>Sex</a:t>
            </a:r>
            <a:r>
              <a:rPr lang="en-GB" dirty="0"/>
              <a:t> </a:t>
            </a:r>
            <a:r>
              <a:rPr lang="en-GB" dirty="0">
                <a:solidFill>
                  <a:schemeClr val="accent3">
                    <a:lumMod val="60000"/>
                    <a:lumOff val="40000"/>
                  </a:schemeClr>
                </a:solidFill>
              </a:rPr>
              <a:t>without</a:t>
            </a:r>
            <a:r>
              <a:rPr lang="en-GB" dirty="0"/>
              <a:t> </a:t>
            </a:r>
            <a:r>
              <a:rPr lang="en-GB" dirty="0">
                <a:solidFill>
                  <a:schemeClr val="accent2">
                    <a:lumMod val="40000"/>
                    <a:lumOff val="60000"/>
                  </a:schemeClr>
                </a:solidFill>
              </a:rPr>
              <a:t>Emotional</a:t>
            </a:r>
            <a:r>
              <a:rPr lang="en-GB" dirty="0"/>
              <a:t> </a:t>
            </a:r>
            <a:r>
              <a:rPr lang="en-GB" dirty="0">
                <a:solidFill>
                  <a:schemeClr val="accent3">
                    <a:lumMod val="60000"/>
                    <a:lumOff val="40000"/>
                  </a:schemeClr>
                </a:solidFill>
              </a:rPr>
              <a:t>Investment</a:t>
            </a:r>
            <a:r>
              <a:rPr lang="en-GB" dirty="0"/>
              <a:t> </a:t>
            </a:r>
          </a:p>
        </p:txBody>
      </p:sp>
      <p:sp>
        <p:nvSpPr>
          <p:cNvPr id="20" name="TextBox 19">
            <a:extLst>
              <a:ext uri="{FF2B5EF4-FFF2-40B4-BE49-F238E27FC236}">
                <a16:creationId xmlns:a16="http://schemas.microsoft.com/office/drawing/2014/main" id="{7AC7C15E-A8AB-4C73-99A3-52A4FCCF3597}"/>
              </a:ext>
            </a:extLst>
          </p:cNvPr>
          <p:cNvSpPr txBox="1"/>
          <p:nvPr/>
        </p:nvSpPr>
        <p:spPr>
          <a:xfrm>
            <a:off x="313006" y="2002789"/>
            <a:ext cx="5659449" cy="4247317"/>
          </a:xfrm>
          <a:prstGeom prst="rect">
            <a:avLst/>
          </a:prstGeom>
          <a:noFill/>
        </p:spPr>
        <p:txBody>
          <a:bodyPr wrap="square">
            <a:spAutoFit/>
          </a:bodyPr>
          <a:lstStyle/>
          <a:p>
            <a:pPr marL="285750" indent="-285750">
              <a:buFont typeface="Arial" panose="020B0604020202020204" pitchFamily="34" charset="0"/>
              <a:buChar char="•"/>
            </a:pPr>
            <a:r>
              <a:rPr lang="en-GB" dirty="0"/>
              <a:t>7. </a:t>
            </a:r>
            <a:r>
              <a:rPr lang="en-GB" sz="1400" b="1" dirty="0"/>
              <a:t>Sexual Pleasure</a:t>
            </a:r>
            <a:r>
              <a:rPr lang="en-GB" sz="1400" dirty="0"/>
              <a:t> -The narc is arrested at the sexual idealisation phase of the self-object (parent), whereby sexually fused aggression distorts their ego development and structure. This intense repressed aggression operates as infantile libido expressed within the erogenous zones, with a fascination with body parts such as the breast, penis, or vagina. Pleasure in erogenous zones is due to distorted drive orientations, where libidinal and self-assertive strivings become hostile and self-destructive behaviours, with Voyeurism, perversion and masturbation becoming commonplace. </a:t>
            </a:r>
          </a:p>
          <a:p>
            <a:endParaRPr lang="en-GB" sz="1400" dirty="0"/>
          </a:p>
          <a:p>
            <a:endParaRPr lang="en-GB" sz="1400" dirty="0"/>
          </a:p>
          <a:p>
            <a:pPr marL="285750" indent="-285750">
              <a:buFont typeface="Arial" panose="020B0604020202020204" pitchFamily="34" charset="0"/>
              <a:buChar char="•"/>
            </a:pPr>
            <a:r>
              <a:rPr lang="en-GB" sz="1400" dirty="0"/>
              <a:t>8. </a:t>
            </a:r>
            <a:r>
              <a:rPr lang="en-GB" sz="1400" b="1" dirty="0"/>
              <a:t>Object Love</a:t>
            </a:r>
            <a:r>
              <a:rPr lang="en-GB" sz="1400" dirty="0"/>
              <a:t> - Human love is caught up in human body parts and acquiring desirable objects for sexual gratification and raising self-esteem. Conquered sex objects are expected to be always available for narc supply and need gratification. True intimacy would mean acceptance and experience of the other, leading to performance and separation anxiety. The narc is incapable of investment in the other as a person with needs and desires, as they are self-consumed and invested only in themselves. </a:t>
            </a:r>
          </a:p>
        </p:txBody>
      </p:sp>
      <p:sp>
        <p:nvSpPr>
          <p:cNvPr id="22" name="TextBox 21">
            <a:extLst>
              <a:ext uri="{FF2B5EF4-FFF2-40B4-BE49-F238E27FC236}">
                <a16:creationId xmlns:a16="http://schemas.microsoft.com/office/drawing/2014/main" id="{EBBDF97E-19C3-487F-9C89-C1C2623EFC9F}"/>
              </a:ext>
            </a:extLst>
          </p:cNvPr>
          <p:cNvSpPr txBox="1"/>
          <p:nvPr/>
        </p:nvSpPr>
        <p:spPr>
          <a:xfrm>
            <a:off x="6053702" y="2871756"/>
            <a:ext cx="6138278" cy="1446550"/>
          </a:xfrm>
          <a:prstGeom prst="rect">
            <a:avLst/>
          </a:prstGeom>
          <a:noFill/>
        </p:spPr>
        <p:txBody>
          <a:bodyPr wrap="square">
            <a:spAutoFit/>
          </a:bodyPr>
          <a:lstStyle/>
          <a:p>
            <a:pPr marL="285750" indent="-285750">
              <a:buFont typeface="Arial" panose="020B0604020202020204" pitchFamily="34" charset="0"/>
              <a:buChar char="•"/>
            </a:pPr>
            <a:r>
              <a:rPr lang="en-GB" dirty="0"/>
              <a:t>9</a:t>
            </a:r>
            <a:r>
              <a:rPr lang="en-GB" sz="1400" dirty="0"/>
              <a:t>. </a:t>
            </a:r>
            <a:r>
              <a:rPr lang="en-GB" sz="1400" b="1" dirty="0"/>
              <a:t>Promiscuity</a:t>
            </a:r>
            <a:r>
              <a:rPr lang="en-GB" sz="1400" dirty="0"/>
              <a:t> - The narc can be highly promiscuous, seeking out multiple partners without guilt or remorse for the other feelings or consequences of their own actions. They possess an unconscious desire to transform and dissolve all love, with the wish to eliminate gender and generational differences to deny envy, difference, and separation. Self-destructive aggression succeeds libidinal investment in relationships.</a:t>
            </a:r>
            <a:endParaRPr lang="ru-RU" sz="1400" dirty="0"/>
          </a:p>
        </p:txBody>
      </p:sp>
    </p:spTree>
    <p:extLst>
      <p:ext uri="{BB962C8B-B14F-4D97-AF65-F5344CB8AC3E}">
        <p14:creationId xmlns:p14="http://schemas.microsoft.com/office/powerpoint/2010/main" val="131666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 calcmode="lin" valueType="num">
                                      <p:cBhvr additive="base">
                                        <p:cTn id="7"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20">
                                            <p:txEl>
                                              <p:pRg st="3" end="3"/>
                                            </p:txEl>
                                          </p:spTgt>
                                        </p:tgtEl>
                                        <p:attrNameLst>
                                          <p:attrName>style.visibility</p:attrName>
                                        </p:attrNameLst>
                                      </p:cBhvr>
                                      <p:to>
                                        <p:strVal val="visible"/>
                                      </p:to>
                                    </p:set>
                                    <p:animEffect transition="in" filter="wheel(1)">
                                      <p:cBhvr>
                                        <p:cTn id="13" dur="2000"/>
                                        <p:tgtEl>
                                          <p:spTgt spid="20">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2">
                                            <p:txEl>
                                              <p:pRg st="0" end="0"/>
                                            </p:txEl>
                                          </p:spTgt>
                                        </p:tgtEl>
                                        <p:attrNameLst>
                                          <p:attrName>style.visibility</p:attrName>
                                        </p:attrNameLst>
                                      </p:cBhvr>
                                      <p:to>
                                        <p:strVal val="visible"/>
                                      </p:to>
                                    </p:set>
                                    <p:animEffect transition="in" filter="fade">
                                      <p:cBhvr>
                                        <p:cTn id="18" dur="500"/>
                                        <p:tgtEl>
                                          <p:spTgt spid="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262D17B0-1557-47A2-A8D6-91730FF9DB5D}"/>
              </a:ext>
            </a:extLst>
          </p:cNvPr>
          <p:cNvPicPr>
            <a:picLocks noGrp="1" noChangeAspect="1"/>
          </p:cNvPicPr>
          <p:nvPr>
            <p:ph type="pic" sz="quarter" idx="13"/>
          </p:nvPr>
        </p:nvPicPr>
        <p:blipFill rotWithShape="1">
          <a:blip r:embed="rId3"/>
          <a:srcRect l="30431" r="28982"/>
          <a:stretch/>
        </p:blipFill>
        <p:spPr>
          <a:xfrm>
            <a:off x="7552944" y="10"/>
            <a:ext cx="4639056" cy="6857990"/>
          </a:xfrm>
          <a:prstGeom prst="rect">
            <a:avLst/>
          </a:prstGeom>
        </p:spPr>
      </p:pic>
      <p:sp useBgFill="1">
        <p:nvSpPr>
          <p:cNvPr id="17" name="Rectangle 16">
            <a:extLst>
              <a:ext uri="{FF2B5EF4-FFF2-40B4-BE49-F238E27FC236}">
                <a16:creationId xmlns:a16="http://schemas.microsoft.com/office/drawing/2014/main" id="{043B1689-FA22-4997-81DF-988096099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ln>
            <a:noFill/>
          </a:ln>
          <a:effectLst>
            <a:outerShdw blurRad="139700" dist="508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5">
            <a:extLst>
              <a:ext uri="{FF2B5EF4-FFF2-40B4-BE49-F238E27FC236}">
                <a16:creationId xmlns:a16="http://schemas.microsoft.com/office/drawing/2014/main" id="{898BBFD8-AE3F-4376-A0CB-1A0AD1F9A8B4}"/>
              </a:ext>
            </a:extLst>
          </p:cNvPr>
          <p:cNvSpPr>
            <a:spLocks noGrp="1"/>
          </p:cNvSpPr>
          <p:nvPr>
            <p:ph type="ctrTitle"/>
          </p:nvPr>
        </p:nvSpPr>
        <p:spPr>
          <a:xfrm>
            <a:off x="838201" y="365125"/>
            <a:ext cx="6361590" cy="1325563"/>
          </a:xfrm>
        </p:spPr>
        <p:txBody>
          <a:bodyPr vert="horz" lIns="91440" tIns="45720" rIns="91440" bIns="45720" rtlCol="0" anchor="ctr">
            <a:normAutofit/>
          </a:bodyPr>
          <a:lstStyle/>
          <a:p>
            <a:r>
              <a:rPr lang="en-US" sz="5400" b="0" spc="-300" dirty="0">
                <a:solidFill>
                  <a:schemeClr val="accent3">
                    <a:lumMod val="60000"/>
                    <a:lumOff val="40000"/>
                  </a:schemeClr>
                </a:solidFill>
                <a:effectLst>
                  <a:outerShdw blurRad="469900" dist="342900" dir="5400000" sy="-20000" rotWithShape="0">
                    <a:prstClr val="black">
                      <a:alpha val="66000"/>
                    </a:prstClr>
                  </a:outerShdw>
                </a:effectLst>
              </a:rPr>
              <a:t>Infantile Morality </a:t>
            </a:r>
          </a:p>
        </p:txBody>
      </p:sp>
      <p:sp>
        <p:nvSpPr>
          <p:cNvPr id="9" name="Subtitle 8">
            <a:extLst>
              <a:ext uri="{FF2B5EF4-FFF2-40B4-BE49-F238E27FC236}">
                <a16:creationId xmlns:a16="http://schemas.microsoft.com/office/drawing/2014/main" id="{B3952122-0C70-4201-B697-2591CBF95166}"/>
              </a:ext>
            </a:extLst>
          </p:cNvPr>
          <p:cNvSpPr>
            <a:spLocks noGrp="1"/>
          </p:cNvSpPr>
          <p:nvPr>
            <p:ph type="subTitle" idx="1"/>
          </p:nvPr>
        </p:nvSpPr>
        <p:spPr>
          <a:xfrm>
            <a:off x="1120000" y="1825625"/>
            <a:ext cx="6079791" cy="4351338"/>
          </a:xfrm>
        </p:spPr>
        <p:txBody>
          <a:bodyPr vert="horz" lIns="91440" tIns="45720" rIns="91440" bIns="45720" rtlCol="0">
            <a:normAutofit/>
          </a:bodyPr>
          <a:lstStyle/>
          <a:p>
            <a:pPr indent="-228600">
              <a:buFont typeface="Arial" panose="020B0604020202020204" pitchFamily="34" charset="0"/>
              <a:buChar char="•"/>
            </a:pPr>
            <a:r>
              <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10. </a:t>
            </a:r>
            <a:r>
              <a:rPr lang="en-US" sz="1500"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Virtuous Nature</a:t>
            </a:r>
            <a:r>
              <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a:t>
            </a:r>
            <a:r>
              <a:rPr lang="en-US" sz="1500" b="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let us say a high moral compass encompasses the ability to incorporate the experience of others into our own decision making and the crux of moral reasoning. We can see the narc operates at an infantile level of morality. As the narc believes they operate all aspects of their life with excellence, fairness, and duty, they believe they are entitled to special treatment</a:t>
            </a:r>
            <a:r>
              <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a:t>
            </a:r>
          </a:p>
          <a:p>
            <a:pPr indent="-228600">
              <a:buFont typeface="Arial" panose="020B0604020202020204" pitchFamily="34" charset="0"/>
              <a:buChar char="•"/>
            </a:pPr>
            <a:r>
              <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11.</a:t>
            </a:r>
            <a:r>
              <a:rPr lang="en-US" sz="1500"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Own Lawmaker</a:t>
            </a:r>
            <a:r>
              <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 </a:t>
            </a:r>
            <a:r>
              <a:rPr lang="en-US" sz="1500" b="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Success and admiration are proof of their virtuous moral nature, which enables them to be their own lawmaker, whereby social norms and regulations do not apply, obedience and adherence to authority are signs of weakness and dependency. Rules are there to break and be challenged. They incorporate child-like reciprocity formed by an eye for eye judgement, condemning others for transgressions and lack of loyalty, and developing a relative moral compass. </a:t>
            </a:r>
          </a:p>
          <a:p>
            <a:pPr indent="-228600">
              <a:buFont typeface="Arial" panose="020B0604020202020204" pitchFamily="34" charset="0"/>
              <a:buChar char="•"/>
            </a:pPr>
            <a:r>
              <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12. </a:t>
            </a:r>
            <a:r>
              <a:rPr lang="en-US" sz="1500" b="1"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Lack of Integrity</a:t>
            </a:r>
            <a:r>
              <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 - </a:t>
            </a:r>
            <a:r>
              <a:rPr lang="en-US" sz="1500" b="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rPr>
              <a:t>As they operate within their own bubble of fantasy, they do not develop the need to do good deeds and see the bigger picture for societal cohesion, maybe having to sacrifice archaic needs and demands for the greater good.  They don’t develop a mature adult morality of daily routines of personal commitments to others around them, where fulfilling personal contracts becomes a matter of personal integrity.</a:t>
            </a:r>
          </a:p>
          <a:p>
            <a:pPr indent="-228600">
              <a:buFont typeface="Arial" panose="020B0604020202020204" pitchFamily="34" charset="0"/>
              <a:buChar char="•"/>
            </a:pPr>
            <a:endParaRPr lang="en-US" sz="1500" dirty="0">
              <a:gradFill>
                <a:gsLst>
                  <a:gs pos="34000">
                    <a:schemeClr val="tx1">
                      <a:lumMod val="93000"/>
                    </a:schemeClr>
                  </a:gs>
                  <a:gs pos="0">
                    <a:schemeClr val="bg1">
                      <a:lumMod val="13000"/>
                      <a:lumOff val="87000"/>
                    </a:schemeClr>
                  </a:gs>
                  <a:gs pos="100000">
                    <a:schemeClr val="tx2">
                      <a:lumMod val="0"/>
                      <a:lumOff val="100000"/>
                    </a:schemeClr>
                  </a:gs>
                </a:gsLst>
                <a:lin ang="4800000" scaled="0"/>
              </a:gradFill>
            </a:endParaRPr>
          </a:p>
        </p:txBody>
      </p:sp>
      <p:sp>
        <p:nvSpPr>
          <p:cNvPr id="11" name="Footer Placeholder 10">
            <a:extLst>
              <a:ext uri="{FF2B5EF4-FFF2-40B4-BE49-F238E27FC236}">
                <a16:creationId xmlns:a16="http://schemas.microsoft.com/office/drawing/2014/main" id="{1B906A6D-64CC-4021-B842-B0B179AB3E27}"/>
              </a:ext>
            </a:extLst>
          </p:cNvPr>
          <p:cNvSpPr>
            <a:spLocks noGrp="1"/>
          </p:cNvSpPr>
          <p:nvPr>
            <p:ph type="ftr" sz="quarter" idx="11"/>
          </p:nvPr>
        </p:nvSpPr>
        <p:spPr>
          <a:xfrm>
            <a:off x="3084991" y="6356350"/>
            <a:ext cx="4114800" cy="365125"/>
          </a:xfrm>
        </p:spPr>
        <p:txBody>
          <a:bodyPr vert="horz" lIns="91440" tIns="45720" rIns="91440" bIns="45720" rtlCol="0" anchor="ctr">
            <a:normAutofit/>
          </a:bodyPr>
          <a:lstStyle/>
          <a:p>
            <a:pPr algn="r" defTabSz="914400">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WWW.Conjunctio.Co.UK</a:t>
            </a:r>
          </a:p>
        </p:txBody>
      </p:sp>
      <p:sp>
        <p:nvSpPr>
          <p:cNvPr id="12" name="Slide Number Placeholder 11">
            <a:extLst>
              <a:ext uri="{FF2B5EF4-FFF2-40B4-BE49-F238E27FC236}">
                <a16:creationId xmlns:a16="http://schemas.microsoft.com/office/drawing/2014/main" id="{B5E4C005-CB50-4CBB-83F0-3393A7AC621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D495E168-DA5E-4888-8D8A-92B118324C14}" type="slidenum">
              <a:rPr lang="en-US">
                <a:solidFill>
                  <a:srgbClr val="FFFFFF"/>
                </a:solidFill>
              </a:rPr>
              <a:pPr defTabSz="914400">
                <a:spcAft>
                  <a:spcPts val="600"/>
                </a:spcAft>
              </a:pPr>
              <a:t>5</a:t>
            </a:fld>
            <a:endParaRPr lang="en-US">
              <a:solidFill>
                <a:srgbClr val="FFFFFF"/>
              </a:solidFill>
            </a:endParaRPr>
          </a:p>
        </p:txBody>
      </p:sp>
    </p:spTree>
    <p:extLst>
      <p:ext uri="{BB962C8B-B14F-4D97-AF65-F5344CB8AC3E}">
        <p14:creationId xmlns:p14="http://schemas.microsoft.com/office/powerpoint/2010/main" val="2287211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Effect transition="in" filter="barn(inVertical)">
                                      <p:cBhvr>
                                        <p:cTn id="13" dur="500"/>
                                        <p:tgtEl>
                                          <p:spTgt spid="9">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animEffect transition="in" filter="circle(in)">
                                      <p:cBhvr>
                                        <p:cTn id="18"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erson wearing a mask&#10;&#10;Description automatically generated with medium confidence">
            <a:extLst>
              <a:ext uri="{FF2B5EF4-FFF2-40B4-BE49-F238E27FC236}">
                <a16:creationId xmlns:a16="http://schemas.microsoft.com/office/drawing/2014/main" id="{10ADB277-C0B8-4EAE-AB4E-C9AE1E7F0400}"/>
              </a:ext>
            </a:extLst>
          </p:cNvPr>
          <p:cNvPicPr>
            <a:picLocks noGrp="1" noChangeAspect="1"/>
          </p:cNvPicPr>
          <p:nvPr>
            <p:ph type="pic" sz="quarter" idx="15"/>
          </p:nvPr>
        </p:nvPicPr>
        <p:blipFill>
          <a:blip r:embed="rId2"/>
          <a:srcRect l="25445" r="25445"/>
          <a:stretch>
            <a:fillRect/>
          </a:stretch>
        </p:blipFill>
        <p:spPr/>
      </p:pic>
      <p:sp>
        <p:nvSpPr>
          <p:cNvPr id="3" name="Title 2">
            <a:extLst>
              <a:ext uri="{FF2B5EF4-FFF2-40B4-BE49-F238E27FC236}">
                <a16:creationId xmlns:a16="http://schemas.microsoft.com/office/drawing/2014/main" id="{F3DD0BD9-33A3-4C8B-B1C1-AC47F12964B4}"/>
              </a:ext>
            </a:extLst>
          </p:cNvPr>
          <p:cNvSpPr>
            <a:spLocks noGrp="1"/>
          </p:cNvSpPr>
          <p:nvPr>
            <p:ph type="title"/>
          </p:nvPr>
        </p:nvSpPr>
        <p:spPr>
          <a:xfrm>
            <a:off x="6194321" y="576676"/>
            <a:ext cx="6524687" cy="782638"/>
          </a:xfrm>
        </p:spPr>
        <p:txBody>
          <a:bodyPr>
            <a:normAutofit fontScale="90000"/>
          </a:bodyPr>
          <a:lstStyle/>
          <a:p>
            <a:r>
              <a:rPr lang="en-GB" dirty="0">
                <a:solidFill>
                  <a:schemeClr val="accent3">
                    <a:lumMod val="60000"/>
                    <a:lumOff val="40000"/>
                  </a:schemeClr>
                </a:solidFill>
              </a:rPr>
              <a:t>No Continuity of Self</a:t>
            </a:r>
          </a:p>
        </p:txBody>
      </p:sp>
      <p:sp>
        <p:nvSpPr>
          <p:cNvPr id="5" name="Slide Number Placeholder 4">
            <a:extLst>
              <a:ext uri="{FF2B5EF4-FFF2-40B4-BE49-F238E27FC236}">
                <a16:creationId xmlns:a16="http://schemas.microsoft.com/office/drawing/2014/main" id="{DA098CFA-A125-41A9-8314-81E7215B0BBB}"/>
              </a:ext>
            </a:extLst>
          </p:cNvPr>
          <p:cNvSpPr>
            <a:spLocks noGrp="1"/>
          </p:cNvSpPr>
          <p:nvPr>
            <p:ph type="sldNum" sz="quarter" idx="12"/>
          </p:nvPr>
        </p:nvSpPr>
        <p:spPr/>
        <p:txBody>
          <a:bodyPr/>
          <a:lstStyle/>
          <a:p>
            <a:fld id="{D495E168-DA5E-4888-8D8A-92B118324C14}" type="slidenum">
              <a:rPr lang="ru-RU" smtClean="0"/>
              <a:t>6</a:t>
            </a:fld>
            <a:endParaRPr lang="ru-RU" dirty="0"/>
          </a:p>
        </p:txBody>
      </p:sp>
      <p:sp>
        <p:nvSpPr>
          <p:cNvPr id="6" name="Text Placeholder 5">
            <a:extLst>
              <a:ext uri="{FF2B5EF4-FFF2-40B4-BE49-F238E27FC236}">
                <a16:creationId xmlns:a16="http://schemas.microsoft.com/office/drawing/2014/main" id="{256A8AF5-C282-49F5-A4FA-511A8851FF6F}"/>
              </a:ext>
            </a:extLst>
          </p:cNvPr>
          <p:cNvSpPr>
            <a:spLocks noGrp="1"/>
          </p:cNvSpPr>
          <p:nvPr>
            <p:ph type="body" sz="quarter" idx="13"/>
          </p:nvPr>
        </p:nvSpPr>
        <p:spPr>
          <a:xfrm>
            <a:off x="6674047" y="1437694"/>
            <a:ext cx="4548187" cy="486248"/>
          </a:xfrm>
        </p:spPr>
        <p:txBody>
          <a:bodyPr/>
          <a:lstStyle/>
          <a:p>
            <a:r>
              <a:rPr lang="en-GB" sz="1200" i="1" dirty="0">
                <a:latin typeface="Bebas Neue" panose="020B0606020202050201" pitchFamily="34" charset="0"/>
              </a:rPr>
              <a:t>To compensate for the yawning gaps in memory, narcissists confabulate </a:t>
            </a:r>
          </a:p>
          <a:p>
            <a:endParaRPr lang="en-GB" dirty="0"/>
          </a:p>
        </p:txBody>
      </p:sp>
      <p:sp>
        <p:nvSpPr>
          <p:cNvPr id="7" name="Text Placeholder 6">
            <a:extLst>
              <a:ext uri="{FF2B5EF4-FFF2-40B4-BE49-F238E27FC236}">
                <a16:creationId xmlns:a16="http://schemas.microsoft.com/office/drawing/2014/main" id="{E7415662-B179-4022-93C9-2649F8050D8A}"/>
              </a:ext>
            </a:extLst>
          </p:cNvPr>
          <p:cNvSpPr>
            <a:spLocks noGrp="1"/>
          </p:cNvSpPr>
          <p:nvPr>
            <p:ph type="body" sz="quarter" idx="14"/>
          </p:nvPr>
        </p:nvSpPr>
        <p:spPr>
          <a:xfrm>
            <a:off x="6194321" y="2025603"/>
            <a:ext cx="5159479" cy="4127424"/>
          </a:xfrm>
        </p:spPr>
        <p:txBody>
          <a:bodyPr>
            <a:normAutofit fontScale="32500" lnSpcReduction="20000"/>
          </a:bodyPr>
          <a:lstStyle/>
          <a:p>
            <a:r>
              <a:rPr lang="en-GB" sz="3700" dirty="0"/>
              <a:t>13. </a:t>
            </a:r>
            <a:r>
              <a:rPr lang="en-GB" sz="3700" b="1" dirty="0"/>
              <a:t>False Memories </a:t>
            </a:r>
            <a:r>
              <a:rPr lang="en-GB" sz="3700" dirty="0"/>
              <a:t>- Narcissists deny, split, and dissociate (erase memories) because their contact with the outside world and others is via a fictitious construct: The false grandiose self. Narcissists never experience reality directly but through a distorted lens of good and bad objects. They delete any information, be it a belief, idea or opinion that challenges this self-perception and the narrative they had constructed to explicate, excuse, and legitimise their antisocial, self-centred, and exploitative behaviours, choices, and idiosyncrasies.</a:t>
            </a:r>
          </a:p>
          <a:p>
            <a:r>
              <a:rPr lang="en-GB" sz="3700" dirty="0"/>
              <a:t>14. I</a:t>
            </a:r>
            <a:r>
              <a:rPr lang="en-GB" sz="3700" b="1" dirty="0"/>
              <a:t>nvented Timelines</a:t>
            </a:r>
            <a:r>
              <a:rPr lang="en-GB" sz="3700" dirty="0"/>
              <a:t> -They invent plausible short term experiences and scenarios of how things might, could, or should have plausibly occurred. To outsiders, these fictional stopgaps change and are never consistent, causing confusion and disorientation in others, who may start to question their own experience of such events (Gaslighting). But the narcissist fervently believes in their reality: They may not actually remember what had happened or care-but surely it could not have happened any other way. These tenuous concocted stopgaps are frequently revised to fit new narratives and timeframes as the narcissist's inner world, and external circumstances evolve. Narcissists are full of contradictions, whereby yesterday`s storyline negates today`s. </a:t>
            </a:r>
          </a:p>
          <a:p>
            <a:r>
              <a:rPr lang="en-GB" sz="3700" dirty="0"/>
              <a:t>15. </a:t>
            </a:r>
            <a:r>
              <a:rPr lang="en-GB" sz="3700" b="1" dirty="0"/>
              <a:t>No Object Constancy</a:t>
            </a:r>
            <a:r>
              <a:rPr lang="en-GB" sz="3700" dirty="0"/>
              <a:t> - The narcissist does not remember their previous tales because they are not invested with the emotions and cognitions that are integral parts of real memories and therefore cannot timestamp their experiences. They will tell the same story over again and expect and demand continued presence and belief in novelty. As the narcissist splits the good object into the bad, the timeframe stops, does not overlap, but fragments into differing timelines with no awareness or interaction with each other.  This hampers object constancy and the development of a secure attachment, where one can tolerate ambivalence, conflicts and absence in relationships.  </a:t>
            </a:r>
          </a:p>
          <a:p>
            <a:endParaRPr lang="en-GB" dirty="0"/>
          </a:p>
        </p:txBody>
      </p:sp>
    </p:spTree>
    <p:extLst>
      <p:ext uri="{BB962C8B-B14F-4D97-AF65-F5344CB8AC3E}">
        <p14:creationId xmlns:p14="http://schemas.microsoft.com/office/powerpoint/2010/main" val="281692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500"/>
                                        <p:tgtEl>
                                          <p:spTgt spid="7">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 calcmode="lin" valueType="num">
                                      <p:cBhvr additive="base">
                                        <p:cTn id="19" dur="5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D1C66-8B88-4FDA-AFA7-4549E31005F8}"/>
              </a:ext>
            </a:extLst>
          </p:cNvPr>
          <p:cNvSpPr>
            <a:spLocks noGrp="1"/>
          </p:cNvSpPr>
          <p:nvPr>
            <p:ph type="title"/>
          </p:nvPr>
        </p:nvSpPr>
        <p:spPr>
          <a:xfrm>
            <a:off x="2209800" y="4464028"/>
            <a:ext cx="9144000" cy="1641490"/>
          </a:xfrm>
        </p:spPr>
        <p:txBody>
          <a:bodyPr vert="horz" wrap="none" lIns="91440" tIns="45720" rIns="91440" bIns="45720" rtlCol="0" anchor="t">
            <a:normAutofit/>
          </a:bodyPr>
          <a:lstStyle/>
          <a:p>
            <a:pPr algn="r"/>
            <a:r>
              <a:rPr lang="en-US" sz="9600" spc="-300">
                <a:gradFill flip="none" rotWithShape="1">
                  <a:gsLst>
                    <a:gs pos="0">
                      <a:schemeClr val="tx1"/>
                    </a:gs>
                    <a:gs pos="68000">
                      <a:srgbClr val="F1F1F1"/>
                    </a:gs>
                    <a:gs pos="100000">
                      <a:schemeClr val="bg1">
                        <a:lumMod val="11000"/>
                        <a:lumOff val="89000"/>
                      </a:schemeClr>
                    </a:gs>
                  </a:gsLst>
                  <a:lin ang="5400000" scaled="1"/>
                  <a:tileRect/>
                </a:gradFill>
                <a:effectLst>
                  <a:outerShdw blurRad="469900" dist="342900" dir="5400000" sy="-20000" rotWithShape="0">
                    <a:prstClr val="black">
                      <a:alpha val="66000"/>
                    </a:prstClr>
                  </a:outerShdw>
                </a:effectLst>
              </a:rPr>
              <a:t>Thank you </a:t>
            </a:r>
          </a:p>
        </p:txBody>
      </p:sp>
      <p:pic>
        <p:nvPicPr>
          <p:cNvPr id="19" name="Picture Placeholder 18">
            <a:extLst>
              <a:ext uri="{FF2B5EF4-FFF2-40B4-BE49-F238E27FC236}">
                <a16:creationId xmlns:a16="http://schemas.microsoft.com/office/drawing/2014/main" id="{74ED1216-A221-4C9B-B39B-71A3E4D9E409}"/>
              </a:ext>
            </a:extLst>
          </p:cNvPr>
          <p:cNvPicPr>
            <a:picLocks noGrp="1" noChangeAspect="1"/>
          </p:cNvPicPr>
          <p:nvPr>
            <p:ph type="pic" sz="quarter" idx="17"/>
          </p:nvPr>
        </p:nvPicPr>
        <p:blipFill rotWithShape="1">
          <a:blip r:embed="rId3"/>
          <a:srcRect t="16030" r="-1" b="32669"/>
          <a:stretch/>
        </p:blipFill>
        <p:spPr>
          <a:xfrm>
            <a:off x="1492368" y="645981"/>
            <a:ext cx="9756477" cy="3040580"/>
          </a:xfrm>
          <a:prstGeom prst="rect">
            <a:avLst/>
          </a:prstGeom>
        </p:spPr>
      </p:pic>
      <p:sp>
        <p:nvSpPr>
          <p:cNvPr id="3" name="Footer Placeholder 2">
            <a:extLst>
              <a:ext uri="{FF2B5EF4-FFF2-40B4-BE49-F238E27FC236}">
                <a16:creationId xmlns:a16="http://schemas.microsoft.com/office/drawing/2014/main" id="{AEDF80CF-7487-45BD-99FF-6CB18AC1C2E1}"/>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defTabSz="914400">
              <a:spcAft>
                <a:spcPts val="600"/>
              </a:spcAft>
            </a:pPr>
            <a:r>
              <a:rPr lang="en-US" kern="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latin typeface="+mn-lt"/>
                <a:ea typeface="+mn-ea"/>
                <a:cs typeface="+mn-cs"/>
              </a:rPr>
              <a:t>#Conjunctiouk</a:t>
            </a:r>
          </a:p>
        </p:txBody>
      </p:sp>
      <p:sp>
        <p:nvSpPr>
          <p:cNvPr id="4" name="Slide Number Placeholder 3">
            <a:extLst>
              <a:ext uri="{FF2B5EF4-FFF2-40B4-BE49-F238E27FC236}">
                <a16:creationId xmlns:a16="http://schemas.microsoft.com/office/drawing/2014/main" id="{CDDE29B3-D5FF-478A-848A-934E75A49FD3}"/>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defTabSz="914400">
              <a:spcAft>
                <a:spcPts val="600"/>
              </a:spcAft>
            </a:pPr>
            <a:fld id="{D495E168-DA5E-4888-8D8A-92B118324C14}" type="slidenum">
              <a:rPr lang="en-US" smtClean="0"/>
              <a:pPr defTabSz="914400">
                <a:spcAft>
                  <a:spcPts val="600"/>
                </a:spcAft>
              </a:pPr>
              <a:t>7</a:t>
            </a:fld>
            <a:endParaRPr lang="en-US"/>
          </a:p>
        </p:txBody>
      </p:sp>
    </p:spTree>
    <p:extLst>
      <p:ext uri="{BB962C8B-B14F-4D97-AF65-F5344CB8AC3E}">
        <p14:creationId xmlns:p14="http://schemas.microsoft.com/office/powerpoint/2010/main" val="1935360244"/>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B4B4B"/>
      </a:dk2>
      <a:lt2>
        <a:srgbClr val="8ED5C1"/>
      </a:lt2>
      <a:accent1>
        <a:srgbClr val="73CBB2"/>
      </a:accent1>
      <a:accent2>
        <a:srgbClr val="AACD5B"/>
      </a:accent2>
      <a:accent3>
        <a:srgbClr val="65A9E1"/>
      </a:accent3>
      <a:accent4>
        <a:srgbClr val="6274D8"/>
      </a:accent4>
      <a:accent5>
        <a:srgbClr val="AB54D7"/>
      </a:accent5>
      <a:accent6>
        <a:srgbClr val="D15B37"/>
      </a:accent6>
      <a:hlink>
        <a:srgbClr val="BFE962"/>
      </a:hlink>
      <a:folHlink>
        <a:srgbClr val="C0D591"/>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47428100-C732-4B2E-A30A-5273F581A0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024DF7-0783-4549-86B7-A48B29FBA9C2}">
  <ds:schemaRefs>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750F309C-DE10-4641-9043-BB7E781AC404}">
  <ds:schemaRefs>
    <ds:schemaRef ds:uri="http://schemas.microsoft.com/sharepoint/v3/contenttype/forms"/>
  </ds:schemaRefs>
</ds:datastoreItem>
</file>

<file path=customXml/itemProps3.xml><?xml version="1.0" encoding="utf-8"?>
<ds:datastoreItem xmlns:ds="http://schemas.openxmlformats.org/officeDocument/2006/customXml" ds:itemID="{A6393BED-762D-4FA3-96CF-866F426A04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Depth</Template>
  <TotalTime>47</TotalTime>
  <Words>1417</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Bebas Neue</vt:lpstr>
      <vt:lpstr>Calibri</vt:lpstr>
      <vt:lpstr>Corbel</vt:lpstr>
      <vt:lpstr>Depth</vt:lpstr>
      <vt:lpstr>15 Narcissistic Traits </vt:lpstr>
      <vt:lpstr>Perfectionism </vt:lpstr>
      <vt:lpstr>Poor Impulse Control </vt:lpstr>
      <vt:lpstr>Sex without Emotional Investment </vt:lpstr>
      <vt:lpstr>Infantile Morality </vt:lpstr>
      <vt:lpstr>No Continuity of Self</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 Narcissistic Traits</dc:title>
  <dc:creator>kevin martin</dc:creator>
  <cp:lastModifiedBy>kevin martin</cp:lastModifiedBy>
  <cp:revision>6</cp:revision>
  <dcterms:created xsi:type="dcterms:W3CDTF">2022-05-02T13:32:11Z</dcterms:created>
  <dcterms:modified xsi:type="dcterms:W3CDTF">2022-05-02T14:19:16Z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